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2"/>
  </p:notesMasterIdLst>
  <p:sldIdLst>
    <p:sldId id="256" r:id="rId2"/>
    <p:sldId id="258" r:id="rId3"/>
    <p:sldId id="259" r:id="rId4"/>
    <p:sldId id="257" r:id="rId5"/>
    <p:sldId id="273" r:id="rId6"/>
    <p:sldId id="260" r:id="rId7"/>
    <p:sldId id="264" r:id="rId8"/>
    <p:sldId id="265" r:id="rId9"/>
    <p:sldId id="266" r:id="rId10"/>
    <p:sldId id="267" r:id="rId11"/>
    <p:sldId id="268" r:id="rId12"/>
    <p:sldId id="269" r:id="rId13"/>
    <p:sldId id="272" r:id="rId14"/>
    <p:sldId id="274" r:id="rId15"/>
    <p:sldId id="275" r:id="rId16"/>
    <p:sldId id="277" r:id="rId17"/>
    <p:sldId id="283" r:id="rId18"/>
    <p:sldId id="278" r:id="rId19"/>
    <p:sldId id="284" r:id="rId20"/>
    <p:sldId id="279" r:id="rId21"/>
    <p:sldId id="281" r:id="rId22"/>
    <p:sldId id="285" r:id="rId23"/>
    <p:sldId id="286" r:id="rId24"/>
    <p:sldId id="291" r:id="rId25"/>
    <p:sldId id="294" r:id="rId26"/>
    <p:sldId id="287" r:id="rId27"/>
    <p:sldId id="295" r:id="rId28"/>
    <p:sldId id="292" r:id="rId29"/>
    <p:sldId id="293" r:id="rId30"/>
    <p:sldId id="296" r:id="rId31"/>
    <p:sldId id="298" r:id="rId32"/>
    <p:sldId id="280" r:id="rId33"/>
    <p:sldId id="299" r:id="rId34"/>
    <p:sldId id="301" r:id="rId35"/>
    <p:sldId id="288" r:id="rId36"/>
    <p:sldId id="300" r:id="rId37"/>
    <p:sldId id="302" r:id="rId38"/>
    <p:sldId id="303" r:id="rId39"/>
    <p:sldId id="290" r:id="rId40"/>
    <p:sldId id="276" r:id="rId41"/>
  </p:sldIdLst>
  <p:sldSz cx="5346700"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660"/>
  </p:normalViewPr>
  <p:slideViewPr>
    <p:cSldViewPr snapToGrid="0">
      <p:cViewPr varScale="1">
        <p:scale>
          <a:sx n="82" d="100"/>
          <a:sy n="82" d="100"/>
        </p:scale>
        <p:origin x="2242" y="77"/>
      </p:cViewPr>
      <p:guideLst/>
    </p:cSldViewPr>
  </p:slideViewPr>
  <p:notesTextViewPr>
    <p:cViewPr>
      <p:scale>
        <a:sx n="1" d="1"/>
        <a:sy n="1" d="1"/>
      </p:scale>
      <p:origin x="0" y="0"/>
    </p:cViewPr>
  </p:notesText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1BD36-DB9C-4BEF-8BE6-CC3FF2A6FF7D}" type="datetimeFigureOut">
              <a:rPr kumimoji="1" lang="ja-JP" altLang="en-US" smtClean="0"/>
              <a:t>2020/3/26</a:t>
            </a:fld>
            <a:endParaRPr kumimoji="1" lang="ja-JP" altLang="en-US"/>
          </a:p>
        </p:txBody>
      </p:sp>
      <p:sp>
        <p:nvSpPr>
          <p:cNvPr id="4" name="スライド イメージ プレースホルダー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71DDA4-0684-47AE-ADD6-9776F20A57DA}" type="slidenum">
              <a:rPr kumimoji="1" lang="ja-JP" altLang="en-US" smtClean="0"/>
              <a:t>‹#›</a:t>
            </a:fld>
            <a:endParaRPr kumimoji="1" lang="ja-JP" altLang="en-US"/>
          </a:p>
        </p:txBody>
      </p:sp>
    </p:spTree>
    <p:extLst>
      <p:ext uri="{BB962C8B-B14F-4D97-AF65-F5344CB8AC3E}">
        <p14:creationId xmlns:p14="http://schemas.microsoft.com/office/powerpoint/2010/main" val="39696839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401003" y="1237197"/>
            <a:ext cx="4544695" cy="2631887"/>
          </a:xfrm>
        </p:spPr>
        <p:txBody>
          <a:bodyPr anchor="b"/>
          <a:lstStyle>
            <a:lvl1pPr algn="ctr">
              <a:defRPr sz="3508"/>
            </a:lvl1pPr>
          </a:lstStyle>
          <a:p>
            <a:r>
              <a:rPr lang="ja-JP" altLang="en-US"/>
              <a:t>マスター タイトルの書式設定</a:t>
            </a:r>
            <a:endParaRPr lang="en-US" dirty="0"/>
          </a:p>
        </p:txBody>
      </p:sp>
      <p:sp>
        <p:nvSpPr>
          <p:cNvPr id="3" name="Subtitle 2"/>
          <p:cNvSpPr>
            <a:spLocks noGrp="1"/>
          </p:cNvSpPr>
          <p:nvPr>
            <p:ph type="subTitle" idx="1"/>
          </p:nvPr>
        </p:nvSpPr>
        <p:spPr>
          <a:xfrm>
            <a:off x="668338" y="3970580"/>
            <a:ext cx="4010025" cy="1825171"/>
          </a:xfrm>
        </p:spPr>
        <p:txBody>
          <a:bodyPr/>
          <a:lstStyle>
            <a:lvl1pPr marL="0" indent="0" algn="ctr">
              <a:buNone/>
              <a:defRPr sz="1403"/>
            </a:lvl1pPr>
            <a:lvl2pPr marL="267325" indent="0" algn="ctr">
              <a:buNone/>
              <a:defRPr sz="1169"/>
            </a:lvl2pPr>
            <a:lvl3pPr marL="534650" indent="0" algn="ctr">
              <a:buNone/>
              <a:defRPr sz="1052"/>
            </a:lvl3pPr>
            <a:lvl4pPr marL="801975" indent="0" algn="ctr">
              <a:buNone/>
              <a:defRPr sz="936"/>
            </a:lvl4pPr>
            <a:lvl5pPr marL="1069299" indent="0" algn="ctr">
              <a:buNone/>
              <a:defRPr sz="936"/>
            </a:lvl5pPr>
            <a:lvl6pPr marL="1336624" indent="0" algn="ctr">
              <a:buNone/>
              <a:defRPr sz="936"/>
            </a:lvl6pPr>
            <a:lvl7pPr marL="1603949" indent="0" algn="ctr">
              <a:buNone/>
              <a:defRPr sz="936"/>
            </a:lvl7pPr>
            <a:lvl8pPr marL="1871274" indent="0" algn="ctr">
              <a:buNone/>
              <a:defRPr sz="936"/>
            </a:lvl8pPr>
            <a:lvl9pPr marL="2138599" indent="0" algn="ctr">
              <a:buNone/>
              <a:defRPr sz="936"/>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2A2C0B-45A2-4015-A479-7D0CD0AA0D36}"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48373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019928-F450-42F7-B1A0-2BB0F3C69246}"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345281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26233" y="402483"/>
            <a:ext cx="1152882" cy="6406475"/>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367586" y="402483"/>
            <a:ext cx="3391813" cy="64064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1FB4AE2-8C27-4A6B-8E91-BEEB1ADF41F0}"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997506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5360A24-D876-4C0D-BB2C-E3EE8435D49B}"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4231493" y="3500"/>
            <a:ext cx="1203008" cy="402483"/>
          </a:xfrm>
        </p:spPr>
        <p:txBody>
          <a:bodyPr/>
          <a:lstStyle>
            <a:lvl1pPr>
              <a:defRPr sz="2000"/>
            </a:lvl1pPr>
          </a:lstStyle>
          <a:p>
            <a:fld id="{A742806C-2382-4B4D-8F82-E2EF329BD941}" type="slidenum">
              <a:rPr kumimoji="1" lang="ja-JP" altLang="en-US" smtClean="0"/>
              <a:pPr/>
              <a:t>‹#›</a:t>
            </a:fld>
            <a:endParaRPr kumimoji="1" lang="ja-JP" altLang="en-US" dirty="0"/>
          </a:p>
        </p:txBody>
      </p:sp>
    </p:spTree>
    <p:extLst>
      <p:ext uri="{BB962C8B-B14F-4D97-AF65-F5344CB8AC3E}">
        <p14:creationId xmlns:p14="http://schemas.microsoft.com/office/powerpoint/2010/main" val="239103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64801" y="1884671"/>
            <a:ext cx="4611529" cy="3144614"/>
          </a:xfrm>
        </p:spPr>
        <p:txBody>
          <a:bodyPr anchor="b"/>
          <a:lstStyle>
            <a:lvl1pPr>
              <a:defRPr sz="350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64801" y="5059035"/>
            <a:ext cx="4611529" cy="1653678"/>
          </a:xfrm>
        </p:spPr>
        <p:txBody>
          <a:bodyPr/>
          <a:lstStyle>
            <a:lvl1pPr marL="0" indent="0">
              <a:buNone/>
              <a:defRPr sz="1403">
                <a:solidFill>
                  <a:schemeClr val="tx1"/>
                </a:solidFill>
              </a:defRPr>
            </a:lvl1pPr>
            <a:lvl2pPr marL="267325" indent="0">
              <a:buNone/>
              <a:defRPr sz="1169">
                <a:solidFill>
                  <a:schemeClr val="tx1">
                    <a:tint val="75000"/>
                  </a:schemeClr>
                </a:solidFill>
              </a:defRPr>
            </a:lvl2pPr>
            <a:lvl3pPr marL="534650" indent="0">
              <a:buNone/>
              <a:defRPr sz="1052">
                <a:solidFill>
                  <a:schemeClr val="tx1">
                    <a:tint val="75000"/>
                  </a:schemeClr>
                </a:solidFill>
              </a:defRPr>
            </a:lvl3pPr>
            <a:lvl4pPr marL="801975" indent="0">
              <a:buNone/>
              <a:defRPr sz="936">
                <a:solidFill>
                  <a:schemeClr val="tx1">
                    <a:tint val="75000"/>
                  </a:schemeClr>
                </a:solidFill>
              </a:defRPr>
            </a:lvl4pPr>
            <a:lvl5pPr marL="1069299" indent="0">
              <a:buNone/>
              <a:defRPr sz="936">
                <a:solidFill>
                  <a:schemeClr val="tx1">
                    <a:tint val="75000"/>
                  </a:schemeClr>
                </a:solidFill>
              </a:defRPr>
            </a:lvl5pPr>
            <a:lvl6pPr marL="1336624" indent="0">
              <a:buNone/>
              <a:defRPr sz="936">
                <a:solidFill>
                  <a:schemeClr val="tx1">
                    <a:tint val="75000"/>
                  </a:schemeClr>
                </a:solidFill>
              </a:defRPr>
            </a:lvl6pPr>
            <a:lvl7pPr marL="1603949" indent="0">
              <a:buNone/>
              <a:defRPr sz="936">
                <a:solidFill>
                  <a:schemeClr val="tx1">
                    <a:tint val="75000"/>
                  </a:schemeClr>
                </a:solidFill>
              </a:defRPr>
            </a:lvl7pPr>
            <a:lvl8pPr marL="1871274" indent="0">
              <a:buNone/>
              <a:defRPr sz="936">
                <a:solidFill>
                  <a:schemeClr val="tx1">
                    <a:tint val="75000"/>
                  </a:schemeClr>
                </a:solidFill>
              </a:defRPr>
            </a:lvl8pPr>
            <a:lvl9pPr marL="2138599" indent="0">
              <a:buNone/>
              <a:defRPr sz="936">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5BE3FD7-F5D8-40C3-B06A-843BFD5D8FBB}"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68084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67585" y="2012414"/>
            <a:ext cx="2272348" cy="47965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2706767" y="2012414"/>
            <a:ext cx="2272348" cy="47965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DD16643-BEB7-4D7C-A972-3F94236DB69A}" type="datetime1">
              <a:rPr kumimoji="1" lang="ja-JP" altLang="en-US" smtClean="0"/>
              <a:t>2020/3/26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644694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368282" y="402484"/>
            <a:ext cx="4611529"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68283" y="1853171"/>
            <a:ext cx="2261904" cy="908210"/>
          </a:xfrm>
        </p:spPr>
        <p:txBody>
          <a:bodyPr anchor="b"/>
          <a:lstStyle>
            <a:lvl1pPr marL="0" indent="0">
              <a:buNone/>
              <a:defRPr sz="1403" b="1"/>
            </a:lvl1pPr>
            <a:lvl2pPr marL="267325" indent="0">
              <a:buNone/>
              <a:defRPr sz="1169" b="1"/>
            </a:lvl2pPr>
            <a:lvl3pPr marL="534650" indent="0">
              <a:buNone/>
              <a:defRPr sz="1052" b="1"/>
            </a:lvl3pPr>
            <a:lvl4pPr marL="801975" indent="0">
              <a:buNone/>
              <a:defRPr sz="936" b="1"/>
            </a:lvl4pPr>
            <a:lvl5pPr marL="1069299" indent="0">
              <a:buNone/>
              <a:defRPr sz="936" b="1"/>
            </a:lvl5pPr>
            <a:lvl6pPr marL="1336624" indent="0">
              <a:buNone/>
              <a:defRPr sz="936" b="1"/>
            </a:lvl6pPr>
            <a:lvl7pPr marL="1603949" indent="0">
              <a:buNone/>
              <a:defRPr sz="936" b="1"/>
            </a:lvl7pPr>
            <a:lvl8pPr marL="1871274" indent="0">
              <a:buNone/>
              <a:defRPr sz="936" b="1"/>
            </a:lvl8pPr>
            <a:lvl9pPr marL="2138599" indent="0">
              <a:buNone/>
              <a:defRPr sz="936" b="1"/>
            </a:lvl9pPr>
          </a:lstStyle>
          <a:p>
            <a:pPr lvl="0"/>
            <a:r>
              <a:rPr lang="ja-JP" altLang="en-US"/>
              <a:t>マスター テキストの書式設定</a:t>
            </a:r>
          </a:p>
        </p:txBody>
      </p:sp>
      <p:sp>
        <p:nvSpPr>
          <p:cNvPr id="4" name="Content Placeholder 3"/>
          <p:cNvSpPr>
            <a:spLocks noGrp="1"/>
          </p:cNvSpPr>
          <p:nvPr>
            <p:ph sz="half" idx="2"/>
          </p:nvPr>
        </p:nvSpPr>
        <p:spPr>
          <a:xfrm>
            <a:off x="368283" y="2761381"/>
            <a:ext cx="2261904" cy="40615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2706767" y="1853171"/>
            <a:ext cx="2273044" cy="908210"/>
          </a:xfrm>
        </p:spPr>
        <p:txBody>
          <a:bodyPr anchor="b"/>
          <a:lstStyle>
            <a:lvl1pPr marL="0" indent="0">
              <a:buNone/>
              <a:defRPr sz="1403" b="1"/>
            </a:lvl1pPr>
            <a:lvl2pPr marL="267325" indent="0">
              <a:buNone/>
              <a:defRPr sz="1169" b="1"/>
            </a:lvl2pPr>
            <a:lvl3pPr marL="534650" indent="0">
              <a:buNone/>
              <a:defRPr sz="1052" b="1"/>
            </a:lvl3pPr>
            <a:lvl4pPr marL="801975" indent="0">
              <a:buNone/>
              <a:defRPr sz="936" b="1"/>
            </a:lvl4pPr>
            <a:lvl5pPr marL="1069299" indent="0">
              <a:buNone/>
              <a:defRPr sz="936" b="1"/>
            </a:lvl5pPr>
            <a:lvl6pPr marL="1336624" indent="0">
              <a:buNone/>
              <a:defRPr sz="936" b="1"/>
            </a:lvl6pPr>
            <a:lvl7pPr marL="1603949" indent="0">
              <a:buNone/>
              <a:defRPr sz="936" b="1"/>
            </a:lvl7pPr>
            <a:lvl8pPr marL="1871274" indent="0">
              <a:buNone/>
              <a:defRPr sz="936" b="1"/>
            </a:lvl8pPr>
            <a:lvl9pPr marL="2138599" indent="0">
              <a:buNone/>
              <a:defRPr sz="936" b="1"/>
            </a:lvl9pPr>
          </a:lstStyle>
          <a:p>
            <a:pPr lvl="0"/>
            <a:r>
              <a:rPr lang="ja-JP" altLang="en-US"/>
              <a:t>マスター テキストの書式設定</a:t>
            </a:r>
          </a:p>
        </p:txBody>
      </p:sp>
      <p:sp>
        <p:nvSpPr>
          <p:cNvPr id="6" name="Content Placeholder 5"/>
          <p:cNvSpPr>
            <a:spLocks noGrp="1"/>
          </p:cNvSpPr>
          <p:nvPr>
            <p:ph sz="quarter" idx="4"/>
          </p:nvPr>
        </p:nvSpPr>
        <p:spPr>
          <a:xfrm>
            <a:off x="2706767" y="2761381"/>
            <a:ext cx="2273044" cy="40615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8D067AB-F9C3-44C6-87CC-9465563E1645}" type="datetime1">
              <a:rPr kumimoji="1" lang="ja-JP" altLang="en-US" smtClean="0"/>
              <a:t>2020/3/26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80314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9C05F6F-B553-4881-BAA6-49575B15D551}" type="datetime1">
              <a:rPr kumimoji="1" lang="ja-JP" altLang="en-US" smtClean="0"/>
              <a:t>2020/3/26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8144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7C3B7-9376-42B6-A75C-F47FCD7F3BE6}" type="datetime1">
              <a:rPr kumimoji="1" lang="ja-JP" altLang="en-US" smtClean="0"/>
              <a:t>2020/3/26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44358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68282" y="503978"/>
            <a:ext cx="1724450" cy="1763924"/>
          </a:xfrm>
        </p:spPr>
        <p:txBody>
          <a:bodyPr anchor="b"/>
          <a:lstStyle>
            <a:lvl1pPr>
              <a:defRPr sz="1871"/>
            </a:lvl1pPr>
          </a:lstStyle>
          <a:p>
            <a:r>
              <a:rPr lang="ja-JP" altLang="en-US"/>
              <a:t>マスター タイトルの書式設定</a:t>
            </a:r>
            <a:endParaRPr lang="en-US" dirty="0"/>
          </a:p>
        </p:txBody>
      </p:sp>
      <p:sp>
        <p:nvSpPr>
          <p:cNvPr id="3" name="Content Placeholder 2"/>
          <p:cNvSpPr>
            <a:spLocks noGrp="1"/>
          </p:cNvSpPr>
          <p:nvPr>
            <p:ph idx="1"/>
          </p:nvPr>
        </p:nvSpPr>
        <p:spPr>
          <a:xfrm>
            <a:off x="2273044" y="1088455"/>
            <a:ext cx="2706767" cy="5372269"/>
          </a:xfrm>
        </p:spPr>
        <p:txBody>
          <a:bodyPr/>
          <a:lstStyle>
            <a:lvl1pPr>
              <a:defRPr sz="1871"/>
            </a:lvl1pPr>
            <a:lvl2pPr>
              <a:defRPr sz="1637"/>
            </a:lvl2pPr>
            <a:lvl3pPr>
              <a:defRPr sz="1403"/>
            </a:lvl3pPr>
            <a:lvl4pPr>
              <a:defRPr sz="1169"/>
            </a:lvl4pPr>
            <a:lvl5pPr>
              <a:defRPr sz="1169"/>
            </a:lvl5pPr>
            <a:lvl6pPr>
              <a:defRPr sz="1169"/>
            </a:lvl6pPr>
            <a:lvl7pPr>
              <a:defRPr sz="1169"/>
            </a:lvl7pPr>
            <a:lvl8pPr>
              <a:defRPr sz="1169"/>
            </a:lvl8pPr>
            <a:lvl9pPr>
              <a:defRPr sz="1169"/>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68282" y="2267902"/>
            <a:ext cx="1724450" cy="4201570"/>
          </a:xfrm>
        </p:spPr>
        <p:txBody>
          <a:bodyPr/>
          <a:lstStyle>
            <a:lvl1pPr marL="0" indent="0">
              <a:buNone/>
              <a:defRPr sz="936"/>
            </a:lvl1pPr>
            <a:lvl2pPr marL="267325" indent="0">
              <a:buNone/>
              <a:defRPr sz="819"/>
            </a:lvl2pPr>
            <a:lvl3pPr marL="534650" indent="0">
              <a:buNone/>
              <a:defRPr sz="702"/>
            </a:lvl3pPr>
            <a:lvl4pPr marL="801975" indent="0">
              <a:buNone/>
              <a:defRPr sz="585"/>
            </a:lvl4pPr>
            <a:lvl5pPr marL="1069299" indent="0">
              <a:buNone/>
              <a:defRPr sz="585"/>
            </a:lvl5pPr>
            <a:lvl6pPr marL="1336624" indent="0">
              <a:buNone/>
              <a:defRPr sz="585"/>
            </a:lvl6pPr>
            <a:lvl7pPr marL="1603949" indent="0">
              <a:buNone/>
              <a:defRPr sz="585"/>
            </a:lvl7pPr>
            <a:lvl8pPr marL="1871274" indent="0">
              <a:buNone/>
              <a:defRPr sz="585"/>
            </a:lvl8pPr>
            <a:lvl9pPr marL="2138599" indent="0">
              <a:buNone/>
              <a:defRPr sz="58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AC1E5DB-CB5C-4C86-ACF4-E1718261208C}" type="datetime1">
              <a:rPr kumimoji="1" lang="ja-JP" altLang="en-US" smtClean="0"/>
              <a:t>2020/3/26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1207534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368282" y="503978"/>
            <a:ext cx="1724450" cy="1763924"/>
          </a:xfrm>
        </p:spPr>
        <p:txBody>
          <a:bodyPr anchor="b"/>
          <a:lstStyle>
            <a:lvl1pPr>
              <a:defRPr sz="1871"/>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273044" y="1088455"/>
            <a:ext cx="2706767" cy="5372269"/>
          </a:xfrm>
        </p:spPr>
        <p:txBody>
          <a:bodyPr anchor="t"/>
          <a:lstStyle>
            <a:lvl1pPr marL="0" indent="0">
              <a:buNone/>
              <a:defRPr sz="1871"/>
            </a:lvl1pPr>
            <a:lvl2pPr marL="267325" indent="0">
              <a:buNone/>
              <a:defRPr sz="1637"/>
            </a:lvl2pPr>
            <a:lvl3pPr marL="534650" indent="0">
              <a:buNone/>
              <a:defRPr sz="1403"/>
            </a:lvl3pPr>
            <a:lvl4pPr marL="801975" indent="0">
              <a:buNone/>
              <a:defRPr sz="1169"/>
            </a:lvl4pPr>
            <a:lvl5pPr marL="1069299" indent="0">
              <a:buNone/>
              <a:defRPr sz="1169"/>
            </a:lvl5pPr>
            <a:lvl6pPr marL="1336624" indent="0">
              <a:buNone/>
              <a:defRPr sz="1169"/>
            </a:lvl6pPr>
            <a:lvl7pPr marL="1603949" indent="0">
              <a:buNone/>
              <a:defRPr sz="1169"/>
            </a:lvl7pPr>
            <a:lvl8pPr marL="1871274" indent="0">
              <a:buNone/>
              <a:defRPr sz="1169"/>
            </a:lvl8pPr>
            <a:lvl9pPr marL="2138599" indent="0">
              <a:buNone/>
              <a:defRPr sz="1169"/>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368282" y="2267902"/>
            <a:ext cx="1724450" cy="4201570"/>
          </a:xfrm>
        </p:spPr>
        <p:txBody>
          <a:bodyPr/>
          <a:lstStyle>
            <a:lvl1pPr marL="0" indent="0">
              <a:buNone/>
              <a:defRPr sz="936"/>
            </a:lvl1pPr>
            <a:lvl2pPr marL="267325" indent="0">
              <a:buNone/>
              <a:defRPr sz="819"/>
            </a:lvl2pPr>
            <a:lvl3pPr marL="534650" indent="0">
              <a:buNone/>
              <a:defRPr sz="702"/>
            </a:lvl3pPr>
            <a:lvl4pPr marL="801975" indent="0">
              <a:buNone/>
              <a:defRPr sz="585"/>
            </a:lvl4pPr>
            <a:lvl5pPr marL="1069299" indent="0">
              <a:buNone/>
              <a:defRPr sz="585"/>
            </a:lvl5pPr>
            <a:lvl6pPr marL="1336624" indent="0">
              <a:buNone/>
              <a:defRPr sz="585"/>
            </a:lvl6pPr>
            <a:lvl7pPr marL="1603949" indent="0">
              <a:buNone/>
              <a:defRPr sz="585"/>
            </a:lvl7pPr>
            <a:lvl8pPr marL="1871274" indent="0">
              <a:buNone/>
              <a:defRPr sz="585"/>
            </a:lvl8pPr>
            <a:lvl9pPr marL="2138599" indent="0">
              <a:buNone/>
              <a:defRPr sz="58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1E7F1C5-7D2D-46B5-9994-1415CCA117B2}" type="datetime1">
              <a:rPr kumimoji="1" lang="ja-JP" altLang="en-US" smtClean="0"/>
              <a:t>2020/3/26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1987975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7586" y="402484"/>
            <a:ext cx="4611529" cy="146118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367586" y="2012414"/>
            <a:ext cx="4611529" cy="479654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67585" y="7006700"/>
            <a:ext cx="1203008" cy="402483"/>
          </a:xfrm>
          <a:prstGeom prst="rect">
            <a:avLst/>
          </a:prstGeom>
        </p:spPr>
        <p:txBody>
          <a:bodyPr vert="horz" lIns="91440" tIns="45720" rIns="91440" bIns="45720" rtlCol="0" anchor="ctr"/>
          <a:lstStyle>
            <a:lvl1pPr algn="l">
              <a:defRPr sz="702">
                <a:solidFill>
                  <a:schemeClr val="tx1">
                    <a:tint val="75000"/>
                  </a:schemeClr>
                </a:solidFill>
              </a:defRPr>
            </a:lvl1pPr>
          </a:lstStyle>
          <a:p>
            <a:fld id="{494C997E-4B93-4077-8FBC-BA77006FE932}" type="datetime1">
              <a:rPr kumimoji="1" lang="ja-JP" altLang="en-US" smtClean="0"/>
              <a:t>2020/3/26</a:t>
            </a:fld>
            <a:endParaRPr kumimoji="1" lang="ja-JP" altLang="en-US"/>
          </a:p>
        </p:txBody>
      </p:sp>
      <p:sp>
        <p:nvSpPr>
          <p:cNvPr id="5" name="Footer Placeholder 4"/>
          <p:cNvSpPr>
            <a:spLocks noGrp="1"/>
          </p:cNvSpPr>
          <p:nvPr>
            <p:ph type="ftr" sz="quarter" idx="3"/>
          </p:nvPr>
        </p:nvSpPr>
        <p:spPr>
          <a:xfrm>
            <a:off x="1771095" y="7006700"/>
            <a:ext cx="1804511" cy="402483"/>
          </a:xfrm>
          <a:prstGeom prst="rect">
            <a:avLst/>
          </a:prstGeom>
        </p:spPr>
        <p:txBody>
          <a:bodyPr vert="horz" lIns="91440" tIns="45720" rIns="91440" bIns="45720" rtlCol="0" anchor="ctr"/>
          <a:lstStyle>
            <a:lvl1pPr algn="ctr">
              <a:defRPr sz="7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3776107" y="7006700"/>
            <a:ext cx="1203008" cy="402483"/>
          </a:xfrm>
          <a:prstGeom prst="rect">
            <a:avLst/>
          </a:prstGeom>
        </p:spPr>
        <p:txBody>
          <a:bodyPr vert="horz" lIns="91440" tIns="45720" rIns="91440" bIns="45720" rtlCol="0" anchor="ctr"/>
          <a:lstStyle>
            <a:lvl1pPr algn="r">
              <a:defRPr sz="702">
                <a:solidFill>
                  <a:schemeClr val="tx1">
                    <a:tint val="75000"/>
                  </a:schemeClr>
                </a:solidFill>
              </a:defRPr>
            </a:lvl1p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10137341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534650" rtl="0" eaLnBrk="1" latinLnBrk="0" hangingPunct="1">
        <a:lnSpc>
          <a:spcPct val="90000"/>
        </a:lnSpc>
        <a:spcBef>
          <a:spcPct val="0"/>
        </a:spcBef>
        <a:buNone/>
        <a:defRPr kumimoji="1" sz="2573" kern="1200">
          <a:solidFill>
            <a:schemeClr val="tx1"/>
          </a:solidFill>
          <a:latin typeface="+mj-lt"/>
          <a:ea typeface="+mj-ea"/>
          <a:cs typeface="+mj-cs"/>
        </a:defRPr>
      </a:lvl1pPr>
    </p:titleStyle>
    <p:body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p:bodyStyle>
    <p:otherStyle>
      <a:defPPr>
        <a:defRPr lang="en-US"/>
      </a:defPPr>
      <a:lvl1pPr marL="0" algn="l" defTabSz="534650" rtl="0" eaLnBrk="1" latinLnBrk="0" hangingPunct="1">
        <a:defRPr kumimoji="1" sz="1052" kern="1200">
          <a:solidFill>
            <a:schemeClr val="tx1"/>
          </a:solidFill>
          <a:latin typeface="+mn-lt"/>
          <a:ea typeface="+mn-ea"/>
          <a:cs typeface="+mn-cs"/>
        </a:defRPr>
      </a:lvl1pPr>
      <a:lvl2pPr marL="267325" algn="l" defTabSz="534650" rtl="0" eaLnBrk="1" latinLnBrk="0" hangingPunct="1">
        <a:defRPr kumimoji="1" sz="1052" kern="1200">
          <a:solidFill>
            <a:schemeClr val="tx1"/>
          </a:solidFill>
          <a:latin typeface="+mn-lt"/>
          <a:ea typeface="+mn-ea"/>
          <a:cs typeface="+mn-cs"/>
        </a:defRPr>
      </a:lvl2pPr>
      <a:lvl3pPr marL="534650" algn="l" defTabSz="534650" rtl="0" eaLnBrk="1" latinLnBrk="0" hangingPunct="1">
        <a:defRPr kumimoji="1" sz="1052" kern="1200">
          <a:solidFill>
            <a:schemeClr val="tx1"/>
          </a:solidFill>
          <a:latin typeface="+mn-lt"/>
          <a:ea typeface="+mn-ea"/>
          <a:cs typeface="+mn-cs"/>
        </a:defRPr>
      </a:lvl3pPr>
      <a:lvl4pPr marL="801975" algn="l" defTabSz="534650" rtl="0" eaLnBrk="1" latinLnBrk="0" hangingPunct="1">
        <a:defRPr kumimoji="1" sz="1052" kern="1200">
          <a:solidFill>
            <a:schemeClr val="tx1"/>
          </a:solidFill>
          <a:latin typeface="+mn-lt"/>
          <a:ea typeface="+mn-ea"/>
          <a:cs typeface="+mn-cs"/>
        </a:defRPr>
      </a:lvl4pPr>
      <a:lvl5pPr marL="1069299" algn="l" defTabSz="534650" rtl="0" eaLnBrk="1" latinLnBrk="0" hangingPunct="1">
        <a:defRPr kumimoji="1" sz="1052" kern="1200">
          <a:solidFill>
            <a:schemeClr val="tx1"/>
          </a:solidFill>
          <a:latin typeface="+mn-lt"/>
          <a:ea typeface="+mn-ea"/>
          <a:cs typeface="+mn-cs"/>
        </a:defRPr>
      </a:lvl5pPr>
      <a:lvl6pPr marL="1336624" algn="l" defTabSz="534650" rtl="0" eaLnBrk="1" latinLnBrk="0" hangingPunct="1">
        <a:defRPr kumimoji="1" sz="1052" kern="1200">
          <a:solidFill>
            <a:schemeClr val="tx1"/>
          </a:solidFill>
          <a:latin typeface="+mn-lt"/>
          <a:ea typeface="+mn-ea"/>
          <a:cs typeface="+mn-cs"/>
        </a:defRPr>
      </a:lvl6pPr>
      <a:lvl7pPr marL="1603949" algn="l" defTabSz="534650" rtl="0" eaLnBrk="1" latinLnBrk="0" hangingPunct="1">
        <a:defRPr kumimoji="1" sz="1052" kern="1200">
          <a:solidFill>
            <a:schemeClr val="tx1"/>
          </a:solidFill>
          <a:latin typeface="+mn-lt"/>
          <a:ea typeface="+mn-ea"/>
          <a:cs typeface="+mn-cs"/>
        </a:defRPr>
      </a:lvl7pPr>
      <a:lvl8pPr marL="1871274" algn="l" defTabSz="534650" rtl="0" eaLnBrk="1" latinLnBrk="0" hangingPunct="1">
        <a:defRPr kumimoji="1" sz="1052" kern="1200">
          <a:solidFill>
            <a:schemeClr val="tx1"/>
          </a:solidFill>
          <a:latin typeface="+mn-lt"/>
          <a:ea typeface="+mn-ea"/>
          <a:cs typeface="+mn-cs"/>
        </a:defRPr>
      </a:lvl8pPr>
      <a:lvl9pPr marL="2138599" algn="l" defTabSz="534650" rtl="0" eaLnBrk="1" latinLnBrk="0" hangingPunct="1">
        <a:defRPr kumimoji="1" sz="10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12.png"/><Relationship Id="rId12"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5.png"/><Relationship Id="rId4" Type="http://schemas.openxmlformats.org/officeDocument/2006/relationships/image" Target="../media/image24.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73.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7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71.png"/><Relationship Id="rId5" Type="http://schemas.openxmlformats.org/officeDocument/2006/relationships/image" Target="../media/image13.png"/><Relationship Id="rId10" Type="http://schemas.openxmlformats.org/officeDocument/2006/relationships/image" Target="../media/image70.png"/><Relationship Id="rId4" Type="http://schemas.openxmlformats.org/officeDocument/2006/relationships/image" Target="../media/image12.png"/><Relationship Id="rId9" Type="http://schemas.openxmlformats.org/officeDocument/2006/relationships/image" Target="../media/image69.png"/><Relationship Id="rId1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1.png"/><Relationship Id="rId3" Type="http://schemas.openxmlformats.org/officeDocument/2006/relationships/image" Target="../media/image12.png"/><Relationship Id="rId7" Type="http://schemas.openxmlformats.org/officeDocument/2006/relationships/image" Target="../media/image38.png"/><Relationship Id="rId12" Type="http://schemas.openxmlformats.org/officeDocument/2006/relationships/image" Target="../media/image83.png"/><Relationship Id="rId17" Type="http://schemas.openxmlformats.org/officeDocument/2006/relationships/image" Target="../media/image95.png"/><Relationship Id="rId2" Type="http://schemas.openxmlformats.org/officeDocument/2006/relationships/image" Target="../media/image33.png"/><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92.png"/><Relationship Id="rId5" Type="http://schemas.openxmlformats.org/officeDocument/2006/relationships/image" Target="../media/image14.png"/><Relationship Id="rId15" Type="http://schemas.openxmlformats.org/officeDocument/2006/relationships/image" Target="../media/image93.png"/><Relationship Id="rId10" Type="http://schemas.openxmlformats.org/officeDocument/2006/relationships/image" Target="../media/image82.png"/><Relationship Id="rId4" Type="http://schemas.openxmlformats.org/officeDocument/2006/relationships/image" Target="../media/image13.png"/><Relationship Id="rId9" Type="http://schemas.openxmlformats.org/officeDocument/2006/relationships/image" Target="../media/image91.png"/><Relationship Id="rId1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8252B-D960-4619-AD44-8D2872E07153}"/>
              </a:ext>
            </a:extLst>
          </p:cNvPr>
          <p:cNvSpPr>
            <a:spLocks noGrp="1"/>
          </p:cNvSpPr>
          <p:nvPr>
            <p:ph type="ctrTitle"/>
          </p:nvPr>
        </p:nvSpPr>
        <p:spPr>
          <a:xfrm>
            <a:off x="401002" y="1147950"/>
            <a:ext cx="4544695" cy="2631887"/>
          </a:xfrm>
        </p:spPr>
        <p:txBody>
          <a:bodyPr>
            <a:noAutofit/>
          </a:bodyPr>
          <a:lstStyle/>
          <a:p>
            <a:pPr>
              <a:lnSpc>
                <a:spcPct val="150000"/>
              </a:lnSpc>
            </a:pPr>
            <a:r>
              <a:rPr kumimoji="1" lang="en-US" altLang="ja-JP" sz="4000" dirty="0">
                <a:latin typeface="HGS創英角ﾎﾟｯﾌﾟ体" panose="040B0A00000000000000" pitchFamily="50" charset="-128"/>
                <a:ea typeface="HGS創英角ﾎﾟｯﾌﾟ体" panose="040B0A00000000000000" pitchFamily="50" charset="-128"/>
              </a:rPr>
              <a:t>M5Stack</a:t>
            </a:r>
            <a:r>
              <a:rPr kumimoji="1" lang="ja-JP" altLang="en-US" sz="4000" dirty="0">
                <a:latin typeface="HGS創英角ﾎﾟｯﾌﾟ体" panose="040B0A00000000000000" pitchFamily="50" charset="-128"/>
                <a:ea typeface="HGS創英角ﾎﾟｯﾌﾟ体" panose="040B0A00000000000000" pitchFamily="50" charset="-128"/>
              </a:rPr>
              <a:t>で</a:t>
            </a:r>
            <a:br>
              <a:rPr kumimoji="1" lang="en-US" altLang="ja-JP" sz="4000" dirty="0">
                <a:latin typeface="HGS創英角ﾎﾟｯﾌﾟ体" panose="040B0A00000000000000" pitchFamily="50" charset="-128"/>
                <a:ea typeface="HGS創英角ﾎﾟｯﾌﾟ体" panose="040B0A00000000000000" pitchFamily="50" charset="-128"/>
              </a:rPr>
            </a:br>
            <a:r>
              <a:rPr kumimoji="1" lang="ja-JP" altLang="en-US" sz="4000" dirty="0">
                <a:latin typeface="HGS創英角ﾎﾟｯﾌﾟ体" panose="040B0A00000000000000" pitchFamily="50" charset="-128"/>
                <a:ea typeface="HGS創英角ﾎﾟｯﾌﾟ体" panose="040B0A00000000000000" pitchFamily="50" charset="-128"/>
              </a:rPr>
              <a:t>プログラミングを</a:t>
            </a:r>
            <a:br>
              <a:rPr kumimoji="1" lang="en-US" altLang="ja-JP" sz="4000" dirty="0">
                <a:latin typeface="HGS創英角ﾎﾟｯﾌﾟ体" panose="040B0A00000000000000" pitchFamily="50" charset="-128"/>
                <a:ea typeface="HGS創英角ﾎﾟｯﾌﾟ体" panose="040B0A00000000000000" pitchFamily="50" charset="-128"/>
              </a:rPr>
            </a:br>
            <a:r>
              <a:rPr kumimoji="1" lang="ja-JP" altLang="en-US" sz="4000" dirty="0">
                <a:latin typeface="HGS創英角ﾎﾟｯﾌﾟ体" panose="040B0A00000000000000" pitchFamily="50" charset="-128"/>
                <a:ea typeface="HGS創英角ﾎﾟｯﾌﾟ体" panose="040B0A00000000000000" pitchFamily="50" charset="-128"/>
              </a:rPr>
              <a:t>学ぼう！！</a:t>
            </a:r>
            <a:endParaRPr kumimoji="1" lang="ja-JP" altLang="en-US" sz="4000" dirty="0"/>
          </a:p>
        </p:txBody>
      </p:sp>
      <p:sp>
        <p:nvSpPr>
          <p:cNvPr id="4" name="テキスト ボックス 3">
            <a:extLst>
              <a:ext uri="{FF2B5EF4-FFF2-40B4-BE49-F238E27FC236}">
                <a16:creationId xmlns:a16="http://schemas.microsoft.com/office/drawing/2014/main" id="{80129368-36AB-4589-A67B-61F375549FE0}"/>
              </a:ext>
            </a:extLst>
          </p:cNvPr>
          <p:cNvSpPr txBox="1"/>
          <p:nvPr/>
        </p:nvSpPr>
        <p:spPr>
          <a:xfrm>
            <a:off x="1165123" y="957207"/>
            <a:ext cx="2477729" cy="369332"/>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エムファイブスタック</a:t>
            </a:r>
          </a:p>
        </p:txBody>
      </p:sp>
      <p:pic>
        <p:nvPicPr>
          <p:cNvPr id="1026" name="Picture 4" descr="「m5go iotスターターキット」の画像検索結果">
            <a:extLst>
              <a:ext uri="{FF2B5EF4-FFF2-40B4-BE49-F238E27FC236}">
                <a16:creationId xmlns:a16="http://schemas.microsoft.com/office/drawing/2014/main" id="{4770798E-254A-499E-B3A4-0A17B06F6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872" y="4771573"/>
            <a:ext cx="2698954" cy="2698954"/>
          </a:xfrm>
          <a:prstGeom prst="rect">
            <a:avLst/>
          </a:prstGeom>
          <a:noFill/>
          <a:ln w="9525">
            <a:solidFill>
              <a:srgbClr val="4472C4"/>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テキスト ボックス 5">
            <a:extLst>
              <a:ext uri="{FF2B5EF4-FFF2-40B4-BE49-F238E27FC236}">
                <a16:creationId xmlns:a16="http://schemas.microsoft.com/office/drawing/2014/main" id="{62FE2AB8-7A56-4865-BB98-FB6257B88BE4}"/>
              </a:ext>
            </a:extLst>
          </p:cNvPr>
          <p:cNvSpPr txBox="1"/>
          <p:nvPr/>
        </p:nvSpPr>
        <p:spPr>
          <a:xfrm>
            <a:off x="1598662" y="4125242"/>
            <a:ext cx="2149374" cy="646331"/>
          </a:xfrm>
          <a:prstGeom prst="rect">
            <a:avLst/>
          </a:prstGeom>
          <a:noFill/>
        </p:spPr>
        <p:txBody>
          <a:bodyPr wrap="square" rtlCol="0">
            <a:spAutoFit/>
          </a:bodyPr>
          <a:lstStyle/>
          <a:p>
            <a:r>
              <a:rPr kumimoji="1" lang="ja-JP" altLang="en-US" dirty="0">
                <a:latin typeface="+mn-ea"/>
              </a:rPr>
              <a:t>使う教材はこれ！</a:t>
            </a:r>
            <a:endParaRPr kumimoji="1" lang="en-US" altLang="ja-JP" dirty="0">
              <a:latin typeface="+mn-ea"/>
            </a:endParaRPr>
          </a:p>
          <a:p>
            <a:r>
              <a:rPr kumimoji="1" lang="ja-JP" altLang="en-US" dirty="0">
                <a:latin typeface="HGｺﾞｼｯｸE" panose="020B0909000000000000" pitchFamily="49" charset="-128"/>
                <a:ea typeface="HGｺﾞｼｯｸE" panose="020B0909000000000000" pitchFamily="49" charset="-128"/>
              </a:rPr>
              <a:t>↓</a:t>
            </a:r>
          </a:p>
        </p:txBody>
      </p:sp>
      <p:sp>
        <p:nvSpPr>
          <p:cNvPr id="7" name="スライド番号プレースホルダー 1">
            <a:extLst>
              <a:ext uri="{FF2B5EF4-FFF2-40B4-BE49-F238E27FC236}">
                <a16:creationId xmlns:a16="http://schemas.microsoft.com/office/drawing/2014/main" id="{0B9D6E1F-ADD7-4FDF-ADB9-AE1446C84B6B}"/>
              </a:ext>
            </a:extLst>
          </p:cNvPr>
          <p:cNvSpPr txBox="1">
            <a:spLocks/>
          </p:cNvSpPr>
          <p:nvPr/>
        </p:nvSpPr>
        <p:spPr>
          <a:xfrm>
            <a:off x="4231493" y="3500"/>
            <a:ext cx="1203008" cy="402483"/>
          </a:xfrm>
          <a:prstGeom prst="rect">
            <a:avLst/>
          </a:prstGeom>
        </p:spPr>
        <p:txBody>
          <a:bodyPr vert="horz" lIns="91440" tIns="45720" rIns="91440" bIns="45720" rtlCol="0" anchor="ctr"/>
          <a:lstStyle>
            <a:defPPr>
              <a:defRPr lang="en-US"/>
            </a:defPPr>
            <a:lvl1pPr marL="0" algn="r" defTabSz="457200" rtl="0" eaLnBrk="1" latinLnBrk="0" hangingPunct="1">
              <a:defRPr sz="702"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742806C-2382-4B4D-8F82-E2EF329BD941}" type="slidenum">
              <a:rPr kumimoji="1" lang="ja-JP" altLang="en-US" sz="2000" smtClean="0"/>
              <a:pPr/>
              <a:t>1</a:t>
            </a:fld>
            <a:endParaRPr kumimoji="1" lang="ja-JP" altLang="en-US" sz="2000" dirty="0"/>
          </a:p>
        </p:txBody>
      </p:sp>
      <p:pic>
        <p:nvPicPr>
          <p:cNvPr id="3" name="図 2">
            <a:extLst>
              <a:ext uri="{FF2B5EF4-FFF2-40B4-BE49-F238E27FC236}">
                <a16:creationId xmlns:a16="http://schemas.microsoft.com/office/drawing/2014/main" id="{95DB35FC-866C-4719-829E-F109E0041FB8}"/>
              </a:ext>
            </a:extLst>
          </p:cNvPr>
          <p:cNvPicPr>
            <a:picLocks noChangeAspect="1"/>
          </p:cNvPicPr>
          <p:nvPr/>
        </p:nvPicPr>
        <p:blipFill>
          <a:blip r:embed="rId3"/>
          <a:stretch>
            <a:fillRect/>
          </a:stretch>
        </p:blipFill>
        <p:spPr>
          <a:xfrm>
            <a:off x="4112268" y="7036509"/>
            <a:ext cx="1169117" cy="402483"/>
          </a:xfrm>
          <a:prstGeom prst="rect">
            <a:avLst/>
          </a:prstGeom>
        </p:spPr>
      </p:pic>
    </p:spTree>
    <p:extLst>
      <p:ext uri="{BB962C8B-B14F-4D97-AF65-F5344CB8AC3E}">
        <p14:creationId xmlns:p14="http://schemas.microsoft.com/office/powerpoint/2010/main" val="226224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BC1EDC77-39B6-492B-AF4B-709758486337}"/>
              </a:ext>
            </a:extLst>
          </p:cNvPr>
          <p:cNvSpPr txBox="1">
            <a:spLocks/>
          </p:cNvSpPr>
          <p:nvPr/>
        </p:nvSpPr>
        <p:spPr>
          <a:xfrm>
            <a:off x="-1" y="131755"/>
            <a:ext cx="5346699"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②－</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ブロックを使おう！</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7" name="図 6">
            <a:extLst>
              <a:ext uri="{FF2B5EF4-FFF2-40B4-BE49-F238E27FC236}">
                <a16:creationId xmlns:a16="http://schemas.microsoft.com/office/drawing/2014/main" id="{056EEB86-650D-4FFE-9A8A-A507C5DD7EBE}"/>
              </a:ext>
            </a:extLst>
          </p:cNvPr>
          <p:cNvPicPr>
            <a:picLocks noChangeAspect="1"/>
          </p:cNvPicPr>
          <p:nvPr/>
        </p:nvPicPr>
        <p:blipFill rotWithShape="1">
          <a:blip r:embed="rId2"/>
          <a:srcRect b="23846"/>
          <a:stretch/>
        </p:blipFill>
        <p:spPr>
          <a:xfrm>
            <a:off x="41543" y="2540972"/>
            <a:ext cx="5263612" cy="1238865"/>
          </a:xfrm>
          <a:prstGeom prst="rect">
            <a:avLst/>
          </a:prstGeom>
        </p:spPr>
      </p:pic>
      <p:sp>
        <p:nvSpPr>
          <p:cNvPr id="8" name="コンテンツ プレースホルダー 2">
            <a:extLst>
              <a:ext uri="{FF2B5EF4-FFF2-40B4-BE49-F238E27FC236}">
                <a16:creationId xmlns:a16="http://schemas.microsoft.com/office/drawing/2014/main" id="{0ACF1179-06A0-4768-9F4C-59A0738A423B}"/>
              </a:ext>
            </a:extLst>
          </p:cNvPr>
          <p:cNvSpPr txBox="1">
            <a:spLocks/>
          </p:cNvSpPr>
          <p:nvPr/>
        </p:nvSpPr>
        <p:spPr>
          <a:xfrm>
            <a:off x="-41544" y="766917"/>
            <a:ext cx="5346699" cy="177405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Label</a:t>
            </a:r>
            <a:r>
              <a:rPr lang="ja-JP" altLang="en-US" sz="2000" dirty="0">
                <a:latin typeface="HGSｺﾞｼｯｸE" panose="020B0900000000000000" pitchFamily="50" charset="-128"/>
                <a:ea typeface="HGSｺﾞｼｯｸE" panose="020B0900000000000000" pitchFamily="50" charset="-128"/>
              </a:rPr>
              <a:t>”のアイコンを置いたことで「ラベル」のブロックが使えるようになりました。</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文字を出すブロックを右の画面にある「</a:t>
            </a:r>
            <a:r>
              <a:rPr lang="en-US" altLang="ja-JP" sz="2000" dirty="0">
                <a:latin typeface="HGSｺﾞｼｯｸE" panose="020B0900000000000000" pitchFamily="50" charset="-128"/>
                <a:ea typeface="HGSｺﾞｼｯｸE" panose="020B0900000000000000" pitchFamily="50" charset="-128"/>
              </a:rPr>
              <a:t>Set</a:t>
            </a:r>
            <a:r>
              <a:rPr lang="ja-JP" altLang="en-US" sz="2000" dirty="0">
                <a:latin typeface="HGSｺﾞｼｯｸE" panose="020B0900000000000000" pitchFamily="50" charset="-128"/>
                <a:ea typeface="HGSｺﾞｼｯｸE" panose="020B0900000000000000" pitchFamily="50" charset="-128"/>
              </a:rPr>
              <a:t> </a:t>
            </a:r>
            <a:r>
              <a:rPr lang="en-US" altLang="ja-JP" sz="2000" dirty="0">
                <a:latin typeface="HGSｺﾞｼｯｸE" panose="020B0900000000000000" pitchFamily="50" charset="-128"/>
                <a:ea typeface="HGSｺﾞｼｯｸE" panose="020B0900000000000000" pitchFamily="50" charset="-128"/>
              </a:rPr>
              <a:t>up</a:t>
            </a:r>
            <a:r>
              <a:rPr lang="ja-JP" altLang="en-US" sz="2000" dirty="0">
                <a:latin typeface="HGSｺﾞｼｯｸE" panose="020B0900000000000000" pitchFamily="50" charset="-128"/>
                <a:ea typeface="HGSｺﾞｼｯｸE" panose="020B0900000000000000" pitchFamily="50" charset="-128"/>
              </a:rPr>
              <a:t>」の下にくっつけましょう。</a:t>
            </a:r>
            <a:endParaRPr lang="en-US" altLang="ja-JP" sz="2000" dirty="0">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21604922-53A6-49E3-9CDA-11BD5614338F}"/>
              </a:ext>
            </a:extLst>
          </p:cNvPr>
          <p:cNvSpPr txBox="1">
            <a:spLocks/>
          </p:cNvSpPr>
          <p:nvPr/>
        </p:nvSpPr>
        <p:spPr>
          <a:xfrm>
            <a:off x="1075081" y="4119050"/>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sp>
        <p:nvSpPr>
          <p:cNvPr id="11" name="コンテンツ プレースホルダー 2">
            <a:extLst>
              <a:ext uri="{FF2B5EF4-FFF2-40B4-BE49-F238E27FC236}">
                <a16:creationId xmlns:a16="http://schemas.microsoft.com/office/drawing/2014/main" id="{24BF5693-9E4D-4256-9D1C-1BDE63CDA580}"/>
              </a:ext>
            </a:extLst>
          </p:cNvPr>
          <p:cNvSpPr txBox="1">
            <a:spLocks/>
          </p:cNvSpPr>
          <p:nvPr/>
        </p:nvSpPr>
        <p:spPr>
          <a:xfrm>
            <a:off x="96433" y="4885966"/>
            <a:ext cx="5070744" cy="254097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さっそく「書き込み」を押して</a:t>
            </a: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の画面に表示されるか確かめてみよう！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highlight>
                  <a:srgbClr val="FFFF00"/>
                </a:highlight>
                <a:latin typeface="HGSｺﾞｼｯｸE" panose="020B0900000000000000" pitchFamily="50" charset="-128"/>
                <a:ea typeface="HGSｺﾞｼｯｸE" panose="020B0900000000000000" pitchFamily="50" charset="-128"/>
              </a:rPr>
              <a:t>“</a:t>
            </a:r>
            <a:r>
              <a:rPr lang="en-US" altLang="ja-JP" sz="2000" dirty="0">
                <a:highlight>
                  <a:srgbClr val="FFFF00"/>
                </a:highlight>
                <a:latin typeface="HGSｺﾞｼｯｸE" panose="020B0900000000000000" pitchFamily="50" charset="-128"/>
                <a:ea typeface="HGSｺﾞｼｯｸE" panose="020B0900000000000000" pitchFamily="50" charset="-128"/>
              </a:rPr>
              <a:t>Hello</a:t>
            </a:r>
            <a:r>
              <a:rPr lang="ja-JP" altLang="en-US" sz="2000" dirty="0">
                <a:highlight>
                  <a:srgbClr val="FFFF00"/>
                </a:highlight>
                <a:latin typeface="HGSｺﾞｼｯｸE" panose="020B0900000000000000" pitchFamily="50" charset="-128"/>
                <a:ea typeface="HGSｺﾞｼｯｸE" panose="020B0900000000000000" pitchFamily="50" charset="-128"/>
              </a:rPr>
              <a:t> </a:t>
            </a:r>
            <a:r>
              <a:rPr lang="en-US" altLang="ja-JP" sz="2000" dirty="0">
                <a:highlight>
                  <a:srgbClr val="FFFF00"/>
                </a:highlight>
                <a:latin typeface="HGSｺﾞｼｯｸE" panose="020B0900000000000000" pitchFamily="50" charset="-128"/>
                <a:ea typeface="HGSｺﾞｼｯｸE" panose="020B0900000000000000" pitchFamily="50" charset="-128"/>
              </a:rPr>
              <a:t>M5</a:t>
            </a:r>
            <a:r>
              <a:rPr lang="ja-JP" altLang="en-US" sz="2000" dirty="0">
                <a:highlight>
                  <a:srgbClr val="FFFF00"/>
                </a:highlight>
                <a:latin typeface="HGSｺﾞｼｯｸE" panose="020B0900000000000000" pitchFamily="50" charset="-128"/>
                <a:ea typeface="HGSｺﾞｼｯｸE" panose="020B0900000000000000" pitchFamily="50" charset="-128"/>
              </a:rPr>
              <a:t>”の部分を好きな文字に変えられるよ。やってみよう！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a:t>
            </a:r>
            <a:r>
              <a:rPr lang="ja-JP" altLang="en-US" sz="2000" dirty="0">
                <a:highlight>
                  <a:srgbClr val="FFFF00"/>
                </a:highlight>
                <a:latin typeface="HGSｺﾞｼｯｸE" panose="020B0900000000000000" pitchFamily="50" charset="-128"/>
                <a:ea typeface="HGSｺﾞｼｯｸE" panose="020B0900000000000000" pitchFamily="50" charset="-128"/>
              </a:rPr>
              <a:t>日本語は表示できないよ</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2F819A31-1589-453D-B4A8-97B5720B770A}"/>
              </a:ext>
            </a:extLst>
          </p:cNvPr>
          <p:cNvSpPr/>
          <p:nvPr/>
        </p:nvSpPr>
        <p:spPr>
          <a:xfrm>
            <a:off x="93734" y="5722369"/>
            <a:ext cx="1130383"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7B214BA-8F67-47B3-AAFA-20D0AB59D733}"/>
              </a:ext>
            </a:extLst>
          </p:cNvPr>
          <p:cNvSpPr txBox="1"/>
          <p:nvPr/>
        </p:nvSpPr>
        <p:spPr>
          <a:xfrm>
            <a:off x="158005" y="5759720"/>
            <a:ext cx="1031335"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応用</a:t>
            </a:r>
          </a:p>
        </p:txBody>
      </p:sp>
      <p:sp>
        <p:nvSpPr>
          <p:cNvPr id="13" name="テキスト ボックス 12">
            <a:extLst>
              <a:ext uri="{FF2B5EF4-FFF2-40B4-BE49-F238E27FC236}">
                <a16:creationId xmlns:a16="http://schemas.microsoft.com/office/drawing/2014/main" id="{F70CC596-AB8F-4F52-B261-C59D0F41539F}"/>
              </a:ext>
            </a:extLst>
          </p:cNvPr>
          <p:cNvSpPr txBox="1"/>
          <p:nvPr/>
        </p:nvSpPr>
        <p:spPr>
          <a:xfrm>
            <a:off x="2673350" y="2248913"/>
            <a:ext cx="2714892" cy="338554"/>
          </a:xfrm>
          <a:prstGeom prst="rect">
            <a:avLst/>
          </a:prstGeom>
          <a:noFill/>
        </p:spPr>
        <p:txBody>
          <a:bodyPr wrap="square" rtlCol="0">
            <a:spAutoFit/>
          </a:bodyPr>
          <a:lstStyle/>
          <a:p>
            <a:pPr algn="ctr"/>
            <a:r>
              <a:rPr kumimoji="1" lang="en-US" altLang="ja-JP" sz="1600" dirty="0">
                <a:latin typeface="HGｺﾞｼｯｸE" panose="020B0909000000000000" pitchFamily="49" charset="-128"/>
                <a:ea typeface="HGｺﾞｼｯｸE" panose="020B0909000000000000" pitchFamily="49" charset="-128"/>
              </a:rPr>
              <a:t>Hello</a:t>
            </a:r>
            <a:r>
              <a:rPr kumimoji="1" lang="ja-JP" altLang="en-US" sz="1600" dirty="0">
                <a:latin typeface="HGｺﾞｼｯｸE" panose="020B0909000000000000" pitchFamily="49" charset="-128"/>
                <a:ea typeface="HGｺﾞｼｯｸE" panose="020B0909000000000000" pitchFamily="49" charset="-128"/>
              </a:rPr>
              <a:t> </a:t>
            </a:r>
            <a:r>
              <a:rPr kumimoji="1" lang="en-US" altLang="ja-JP" sz="1600" dirty="0">
                <a:latin typeface="HGｺﾞｼｯｸE" panose="020B0909000000000000" pitchFamily="49" charset="-128"/>
                <a:ea typeface="HGｺﾞｼｯｸE" panose="020B0909000000000000" pitchFamily="49" charset="-128"/>
              </a:rPr>
              <a:t>M5</a:t>
            </a:r>
            <a:r>
              <a:rPr kumimoji="1" lang="ja-JP" altLang="en-US" sz="1600" dirty="0">
                <a:latin typeface="HGｺﾞｼｯｸE" panose="020B0909000000000000" pitchFamily="49" charset="-128"/>
                <a:ea typeface="HGｺﾞｼｯｸE" panose="020B0909000000000000" pitchFamily="49" charset="-128"/>
              </a:rPr>
              <a:t>：こんにちは、</a:t>
            </a:r>
            <a:r>
              <a:rPr kumimoji="1" lang="en-US" altLang="ja-JP" sz="1600" dirty="0">
                <a:latin typeface="HGｺﾞｼｯｸE" panose="020B0909000000000000" pitchFamily="49" charset="-128"/>
                <a:ea typeface="HGｺﾞｼｯｸE" panose="020B0909000000000000" pitchFamily="49" charset="-128"/>
              </a:rPr>
              <a:t>M5</a:t>
            </a:r>
          </a:p>
        </p:txBody>
      </p:sp>
      <p:sp>
        <p:nvSpPr>
          <p:cNvPr id="2" name="スライド番号プレースホルダー 1">
            <a:extLst>
              <a:ext uri="{FF2B5EF4-FFF2-40B4-BE49-F238E27FC236}">
                <a16:creationId xmlns:a16="http://schemas.microsoft.com/office/drawing/2014/main" id="{40322311-D848-4EC0-8491-1061CCF8B02C}"/>
              </a:ext>
            </a:extLst>
          </p:cNvPr>
          <p:cNvSpPr>
            <a:spLocks noGrp="1"/>
          </p:cNvSpPr>
          <p:nvPr>
            <p:ph type="sldNum" sz="quarter" idx="12"/>
          </p:nvPr>
        </p:nvSpPr>
        <p:spPr>
          <a:xfrm>
            <a:off x="0" y="14729"/>
            <a:ext cx="1203008" cy="402483"/>
          </a:xfrm>
        </p:spPr>
        <p:txBody>
          <a:bodyPr/>
          <a:lstStyle/>
          <a:p>
            <a:pPr algn="l"/>
            <a:fld id="{A742806C-2382-4B4D-8F82-E2EF329BD941}" type="slidenum">
              <a:rPr kumimoji="1" lang="ja-JP" altLang="en-US" smtClean="0"/>
              <a:pPr algn="l"/>
              <a:t>10</a:t>
            </a:fld>
            <a:endParaRPr kumimoji="1" lang="ja-JP" altLang="en-US" dirty="0"/>
          </a:p>
        </p:txBody>
      </p:sp>
    </p:spTree>
    <p:extLst>
      <p:ext uri="{BB962C8B-B14F-4D97-AF65-F5344CB8AC3E}">
        <p14:creationId xmlns:p14="http://schemas.microsoft.com/office/powerpoint/2010/main" val="3096738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4220"/>
            <a:ext cx="5228712"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もしこんなことが起こったら</a:t>
            </a: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1080166"/>
            <a:ext cx="5501147" cy="395267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書き込めない😢</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en-US" altLang="ja-JP" sz="2400" dirty="0">
                <a:latin typeface="HGS創英角ﾎﾟｯﾌﾟ体" panose="040B0A00000000000000" pitchFamily="50" charset="-128"/>
                <a:ea typeface="HGS創英角ﾎﾟｯﾌﾟ体" panose="040B0A00000000000000" pitchFamily="50" charset="-128"/>
              </a:rPr>
              <a:t>〈</a:t>
            </a:r>
            <a:r>
              <a:rPr lang="ja-JP" altLang="en-US" sz="2400" dirty="0">
                <a:latin typeface="HGS創英角ﾎﾟｯﾌﾟ体" panose="040B0A00000000000000" pitchFamily="50" charset="-128"/>
                <a:ea typeface="HGS創英角ﾎﾟｯﾌﾟ体" panose="040B0A00000000000000" pitchFamily="50" charset="-128"/>
              </a:rPr>
              <a:t>解決法</a:t>
            </a:r>
            <a:r>
              <a:rPr lang="en-US" altLang="ja-JP" sz="2400" dirty="0">
                <a:latin typeface="HGS創英角ﾎﾟｯﾌﾟ体" panose="040B0A00000000000000" pitchFamily="50" charset="-128"/>
                <a:ea typeface="HGS創英角ﾎﾟｯﾌﾟ体" panose="040B0A00000000000000" pitchFamily="50" charset="-128"/>
              </a:rPr>
              <a:t>〉</a:t>
            </a:r>
          </a:p>
          <a:p>
            <a:pPr marL="0" indent="0">
              <a:lnSpc>
                <a:spcPct val="100000"/>
              </a:lnSpc>
              <a:buNone/>
            </a:pPr>
            <a:r>
              <a:rPr lang="ja-JP" altLang="en-US" sz="2400" dirty="0">
                <a:latin typeface="HGSｺﾞｼｯｸE" panose="020B0900000000000000" pitchFamily="50" charset="-128"/>
                <a:ea typeface="HGSｺﾞｼｯｸE" panose="020B0900000000000000" pitchFamily="50" charset="-128"/>
              </a:rPr>
              <a:t>画面左下を見る。図の黄色丸の部分が赤文字になっていたら、電源ボタンを押して少し待ち、赤丸の部分を押す</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2" name="図 1">
            <a:extLst>
              <a:ext uri="{FF2B5EF4-FFF2-40B4-BE49-F238E27FC236}">
                <a16:creationId xmlns:a16="http://schemas.microsoft.com/office/drawing/2014/main" id="{9F5D7D7A-CE02-41D7-8DBC-B4E7F92A6292}"/>
              </a:ext>
            </a:extLst>
          </p:cNvPr>
          <p:cNvPicPr>
            <a:picLocks noChangeAspect="1"/>
          </p:cNvPicPr>
          <p:nvPr/>
        </p:nvPicPr>
        <p:blipFill>
          <a:blip r:embed="rId2"/>
          <a:stretch>
            <a:fillRect/>
          </a:stretch>
        </p:blipFill>
        <p:spPr>
          <a:xfrm>
            <a:off x="2408699" y="1480229"/>
            <a:ext cx="2861185" cy="1160928"/>
          </a:xfrm>
          <a:prstGeom prst="rect">
            <a:avLst/>
          </a:prstGeom>
        </p:spPr>
      </p:pic>
      <p:pic>
        <p:nvPicPr>
          <p:cNvPr id="3" name="図 2">
            <a:extLst>
              <a:ext uri="{FF2B5EF4-FFF2-40B4-BE49-F238E27FC236}">
                <a16:creationId xmlns:a16="http://schemas.microsoft.com/office/drawing/2014/main" id="{6CFD7586-5DE9-4B49-928B-1CA1C1937B6B}"/>
              </a:ext>
            </a:extLst>
          </p:cNvPr>
          <p:cNvPicPr>
            <a:picLocks noChangeAspect="1"/>
          </p:cNvPicPr>
          <p:nvPr/>
        </p:nvPicPr>
        <p:blipFill rotWithShape="1">
          <a:blip r:embed="rId3"/>
          <a:srcRect t="55369"/>
          <a:stretch/>
        </p:blipFill>
        <p:spPr>
          <a:xfrm>
            <a:off x="746099" y="4108293"/>
            <a:ext cx="3325203" cy="746343"/>
          </a:xfrm>
          <a:prstGeom prst="rect">
            <a:avLst/>
          </a:prstGeom>
        </p:spPr>
      </p:pic>
      <p:sp>
        <p:nvSpPr>
          <p:cNvPr id="6" name="楕円 5">
            <a:extLst>
              <a:ext uri="{FF2B5EF4-FFF2-40B4-BE49-F238E27FC236}">
                <a16:creationId xmlns:a16="http://schemas.microsoft.com/office/drawing/2014/main" id="{34AD4008-6F4A-4291-A1F6-5A3B167D521C}"/>
              </a:ext>
            </a:extLst>
          </p:cNvPr>
          <p:cNvSpPr/>
          <p:nvPr/>
        </p:nvSpPr>
        <p:spPr>
          <a:xfrm>
            <a:off x="2214791" y="4645742"/>
            <a:ext cx="861554" cy="23692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82ADF8E6-4F84-4BF1-8D30-020271B3B494}"/>
              </a:ext>
            </a:extLst>
          </p:cNvPr>
          <p:cNvSpPr/>
          <p:nvPr/>
        </p:nvSpPr>
        <p:spPr>
          <a:xfrm>
            <a:off x="3101877" y="4601498"/>
            <a:ext cx="302826" cy="3314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D8BAE32-4A66-4923-B9AC-4EFCD9C66811}"/>
              </a:ext>
            </a:extLst>
          </p:cNvPr>
          <p:cNvPicPr>
            <a:picLocks noChangeAspect="1"/>
          </p:cNvPicPr>
          <p:nvPr/>
        </p:nvPicPr>
        <p:blipFill>
          <a:blip r:embed="rId4"/>
          <a:stretch>
            <a:fillRect/>
          </a:stretch>
        </p:blipFill>
        <p:spPr>
          <a:xfrm>
            <a:off x="746099" y="5550254"/>
            <a:ext cx="3535720" cy="742064"/>
          </a:xfrm>
          <a:prstGeom prst="rect">
            <a:avLst/>
          </a:prstGeom>
        </p:spPr>
      </p:pic>
      <p:sp>
        <p:nvSpPr>
          <p:cNvPr id="9" name="矢印: 右 8">
            <a:extLst>
              <a:ext uri="{FF2B5EF4-FFF2-40B4-BE49-F238E27FC236}">
                <a16:creationId xmlns:a16="http://schemas.microsoft.com/office/drawing/2014/main" id="{71AD2FD2-3772-4F4B-9627-C1D07A203F20}"/>
              </a:ext>
            </a:extLst>
          </p:cNvPr>
          <p:cNvSpPr/>
          <p:nvPr/>
        </p:nvSpPr>
        <p:spPr>
          <a:xfrm rot="5400000">
            <a:off x="2209750" y="502998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コンテンツ プレースホルダー 2">
            <a:extLst>
              <a:ext uri="{FF2B5EF4-FFF2-40B4-BE49-F238E27FC236}">
                <a16:creationId xmlns:a16="http://schemas.microsoft.com/office/drawing/2014/main" id="{D068FE4C-4F2E-45C9-BEAA-57ED365C3E99}"/>
              </a:ext>
            </a:extLst>
          </p:cNvPr>
          <p:cNvSpPr txBox="1">
            <a:spLocks/>
          </p:cNvSpPr>
          <p:nvPr/>
        </p:nvSpPr>
        <p:spPr>
          <a:xfrm>
            <a:off x="0" y="6321772"/>
            <a:ext cx="5629072" cy="1304713"/>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緑色に変わったら</a:t>
            </a:r>
            <a:r>
              <a:rPr lang="en-US" altLang="ja-JP" sz="2400" dirty="0">
                <a:latin typeface="HGSｺﾞｼｯｸE" panose="020B0900000000000000" pitchFamily="50" charset="-128"/>
                <a:ea typeface="HGSｺﾞｼｯｸE" panose="020B0900000000000000" pitchFamily="50" charset="-128"/>
              </a:rPr>
              <a:t>OK</a:t>
            </a:r>
            <a:r>
              <a:rPr lang="ja-JP" altLang="en-US" sz="2400" dirty="0">
                <a:latin typeface="HGSｺﾞｼｯｸE" panose="020B0900000000000000" pitchFamily="50" charset="-128"/>
                <a:ea typeface="HGSｺﾞｼｯｸE" panose="020B0900000000000000" pitchFamily="50" charset="-128"/>
              </a:rPr>
              <a:t>！</a:t>
            </a:r>
            <a:endParaRPr lang="en-US" altLang="ja-JP" sz="2400" dirty="0">
              <a:latin typeface="HGSｺﾞｼｯｸE" panose="020B0900000000000000" pitchFamily="50" charset="-128"/>
              <a:ea typeface="HGSｺﾞｼｯｸE" panose="020B0900000000000000" pitchFamily="50" charset="-128"/>
            </a:endParaRPr>
          </a:p>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もう一度「書き込み」を押そう</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400" dirty="0">
                <a:latin typeface="HGSｺﾞｼｯｸE" panose="020B0900000000000000" pitchFamily="50" charset="-128"/>
                <a:ea typeface="HGSｺﾞｼｯｸE" panose="020B0900000000000000" pitchFamily="50" charset="-128"/>
              </a:rPr>
              <a:t>（これでもうまくいかない時はあるから、その時は先生を呼ぼう）</a:t>
            </a:r>
            <a:endParaRPr lang="en-US" altLang="ja-JP" sz="1400" dirty="0">
              <a:latin typeface="HGSｺﾞｼｯｸE" panose="020B0900000000000000" pitchFamily="50" charset="-128"/>
              <a:ea typeface="HGSｺﾞｼｯｸE" panose="020B0900000000000000" pitchFamily="50" charset="-128"/>
            </a:endParaRPr>
          </a:p>
        </p:txBody>
      </p:sp>
      <p:sp>
        <p:nvSpPr>
          <p:cNvPr id="11" name="楕円 10">
            <a:extLst>
              <a:ext uri="{FF2B5EF4-FFF2-40B4-BE49-F238E27FC236}">
                <a16:creationId xmlns:a16="http://schemas.microsoft.com/office/drawing/2014/main" id="{502D36FE-34CC-4121-AC75-A6770AEC2187}"/>
              </a:ext>
            </a:extLst>
          </p:cNvPr>
          <p:cNvSpPr/>
          <p:nvPr/>
        </p:nvSpPr>
        <p:spPr>
          <a:xfrm>
            <a:off x="2007418" y="6079947"/>
            <a:ext cx="695428" cy="21237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角を丸めた四角形 11">
            <a:extLst>
              <a:ext uri="{FF2B5EF4-FFF2-40B4-BE49-F238E27FC236}">
                <a16:creationId xmlns:a16="http://schemas.microsoft.com/office/drawing/2014/main" id="{035DAF73-915D-43FC-AE36-23BA4B26D856}"/>
              </a:ext>
            </a:extLst>
          </p:cNvPr>
          <p:cNvSpPr/>
          <p:nvPr/>
        </p:nvSpPr>
        <p:spPr>
          <a:xfrm>
            <a:off x="3016122" y="962818"/>
            <a:ext cx="2253762" cy="446003"/>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90AA59D-98E9-440A-BA9B-947753CA2F4C}"/>
              </a:ext>
            </a:extLst>
          </p:cNvPr>
          <p:cNvSpPr txBox="1"/>
          <p:nvPr/>
        </p:nvSpPr>
        <p:spPr>
          <a:xfrm>
            <a:off x="3076345" y="1029636"/>
            <a:ext cx="2253762" cy="307777"/>
          </a:xfrm>
          <a:prstGeom prst="rect">
            <a:avLst/>
          </a:prstGeom>
          <a:noFill/>
        </p:spPr>
        <p:txBody>
          <a:bodyPr wrap="square" rtlCol="0">
            <a:spAutoFit/>
          </a:bodyPr>
          <a:lstStyle/>
          <a:p>
            <a:pPr algn="ctr"/>
            <a:r>
              <a:rPr kumimoji="1" lang="en-US" altLang="ja-JP" sz="1400" dirty="0">
                <a:latin typeface="HGｺﾞｼｯｸE" panose="020B0909000000000000" pitchFamily="49" charset="-128"/>
                <a:ea typeface="HGｺﾞｼｯｸE" panose="020B0909000000000000" pitchFamily="49" charset="-128"/>
              </a:rPr>
              <a:t>M5Stack</a:t>
            </a:r>
            <a:r>
              <a:rPr kumimoji="1" lang="ja-JP" altLang="en-US" sz="1400" dirty="0">
                <a:latin typeface="HGｺﾞｼｯｸE" panose="020B0909000000000000" pitchFamily="49" charset="-128"/>
                <a:ea typeface="HGｺﾞｼｯｸE" panose="020B0909000000000000" pitchFamily="49" charset="-128"/>
              </a:rPr>
              <a:t>が繋がってないよ</a:t>
            </a:r>
            <a:endParaRPr kumimoji="1" lang="en-US" altLang="ja-JP" sz="1400" dirty="0">
              <a:latin typeface="HGｺﾞｼｯｸE" panose="020B0909000000000000" pitchFamily="49" charset="-128"/>
              <a:ea typeface="HGｺﾞｼｯｸE" panose="020B0909000000000000" pitchFamily="49" charset="-128"/>
            </a:endParaRPr>
          </a:p>
        </p:txBody>
      </p:sp>
      <p:sp>
        <p:nvSpPr>
          <p:cNvPr id="14" name="スライド番号プレースホルダー 13">
            <a:extLst>
              <a:ext uri="{FF2B5EF4-FFF2-40B4-BE49-F238E27FC236}">
                <a16:creationId xmlns:a16="http://schemas.microsoft.com/office/drawing/2014/main" id="{095A6FF8-1E30-40EF-AEC9-2262F8CC6E71}"/>
              </a:ext>
            </a:extLst>
          </p:cNvPr>
          <p:cNvSpPr>
            <a:spLocks noGrp="1"/>
          </p:cNvSpPr>
          <p:nvPr>
            <p:ph type="sldNum" sz="quarter" idx="12"/>
          </p:nvPr>
        </p:nvSpPr>
        <p:spPr/>
        <p:txBody>
          <a:bodyPr/>
          <a:lstStyle/>
          <a:p>
            <a:fld id="{A742806C-2382-4B4D-8F82-E2EF329BD941}" type="slidenum">
              <a:rPr kumimoji="1" lang="ja-JP" altLang="en-US" smtClean="0"/>
              <a:t>11</a:t>
            </a:fld>
            <a:endParaRPr kumimoji="1" lang="ja-JP" altLang="en-US"/>
          </a:p>
        </p:txBody>
      </p:sp>
    </p:spTree>
    <p:extLst>
      <p:ext uri="{BB962C8B-B14F-4D97-AF65-F5344CB8AC3E}">
        <p14:creationId xmlns:p14="http://schemas.microsoft.com/office/powerpoint/2010/main" val="260223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4137671"/>
            <a:ext cx="2064773"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タイトル 1">
            <a:extLst>
              <a:ext uri="{FF2B5EF4-FFF2-40B4-BE49-F238E27FC236}">
                <a16:creationId xmlns:a16="http://schemas.microsoft.com/office/drawing/2014/main" id="{D99EF212-85F8-4092-A2B8-FD8A641B8E95}"/>
              </a:ext>
            </a:extLst>
          </p:cNvPr>
          <p:cNvSpPr>
            <a:spLocks noGrp="1"/>
          </p:cNvSpPr>
          <p:nvPr>
            <p:ph type="title"/>
          </p:nvPr>
        </p:nvSpPr>
        <p:spPr>
          <a:xfrm>
            <a:off x="117988" y="117986"/>
            <a:ext cx="5228712" cy="766918"/>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③</a:t>
            </a:r>
            <a:r>
              <a:rPr lang="en-US" altLang="ja-JP" sz="2800" dirty="0">
                <a:latin typeface="HGS創英角ﾎﾟｯﾌﾟ体" panose="040B0A00000000000000" pitchFamily="50" charset="-128"/>
                <a:ea typeface="HGS創英角ﾎﾟｯﾌﾟ体" panose="040B0A00000000000000" pitchFamily="50" charset="-128"/>
              </a:rPr>
              <a:t>M5Stack</a:t>
            </a:r>
            <a:r>
              <a:rPr lang="ja-JP" altLang="en-US" sz="2800" dirty="0">
                <a:latin typeface="HGS創英角ﾎﾟｯﾌﾟ体" panose="040B0A00000000000000" pitchFamily="50" charset="-128"/>
                <a:ea typeface="HGS創英角ﾎﾟｯﾌﾟ体" panose="040B0A00000000000000" pitchFamily="50" charset="-128"/>
              </a:rPr>
              <a:t>を光らせよう</a:t>
            </a:r>
            <a:endParaRPr kumimoji="1" lang="ja-JP" altLang="en-US" dirty="0"/>
          </a:p>
        </p:txBody>
      </p:sp>
      <p:pic>
        <p:nvPicPr>
          <p:cNvPr id="11" name="図 10" descr="机の上に置かれた携帯電話&#10;&#10;自動的に生成された説明">
            <a:extLst>
              <a:ext uri="{FF2B5EF4-FFF2-40B4-BE49-F238E27FC236}">
                <a16:creationId xmlns:a16="http://schemas.microsoft.com/office/drawing/2014/main" id="{2AB572A4-2A69-441D-B8F1-F5A860A1768B}"/>
              </a:ext>
            </a:extLst>
          </p:cNvPr>
          <p:cNvPicPr>
            <a:picLocks noChangeAspect="1"/>
          </p:cNvPicPr>
          <p:nvPr/>
        </p:nvPicPr>
        <p:blipFill rotWithShape="1">
          <a:blip r:embed="rId2">
            <a:extLst>
              <a:ext uri="{28A0092B-C50C-407E-A947-70E740481C1C}">
                <a14:useLocalDpi xmlns:a14="http://schemas.microsoft.com/office/drawing/2010/main" val="0"/>
              </a:ext>
            </a:extLst>
          </a:blip>
          <a:srcRect t="13322" r="8972" b="34130"/>
          <a:stretch/>
        </p:blipFill>
        <p:spPr>
          <a:xfrm>
            <a:off x="885851" y="1028173"/>
            <a:ext cx="3574997" cy="2751664"/>
          </a:xfrm>
          <a:prstGeom prst="rect">
            <a:avLst/>
          </a:prstGeom>
        </p:spPr>
      </p:pic>
      <p:cxnSp>
        <p:nvCxnSpPr>
          <p:cNvPr id="12" name="直線コネクタ 11">
            <a:extLst>
              <a:ext uri="{FF2B5EF4-FFF2-40B4-BE49-F238E27FC236}">
                <a16:creationId xmlns:a16="http://schemas.microsoft.com/office/drawing/2014/main" id="{25121D8E-B00B-4B9F-8AEE-5F62C7535D8B}"/>
              </a:ext>
            </a:extLst>
          </p:cNvPr>
          <p:cNvCxnSpPr/>
          <p:nvPr/>
        </p:nvCxnSpPr>
        <p:spPr>
          <a:xfrm>
            <a:off x="58994" y="4017747"/>
            <a:ext cx="5043948"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416884E2-4357-4EAE-A14E-6C902F896342}"/>
              </a:ext>
            </a:extLst>
          </p:cNvPr>
          <p:cNvPicPr>
            <a:picLocks noChangeAspect="1"/>
          </p:cNvPicPr>
          <p:nvPr/>
        </p:nvPicPr>
        <p:blipFill>
          <a:blip r:embed="rId3"/>
          <a:stretch>
            <a:fillRect/>
          </a:stretch>
        </p:blipFill>
        <p:spPr>
          <a:xfrm>
            <a:off x="58994" y="4662634"/>
            <a:ext cx="1628775" cy="419100"/>
          </a:xfrm>
          <a:prstGeom prst="rect">
            <a:avLst/>
          </a:prstGeom>
        </p:spPr>
      </p:pic>
      <p:pic>
        <p:nvPicPr>
          <p:cNvPr id="14" name="図 13">
            <a:extLst>
              <a:ext uri="{FF2B5EF4-FFF2-40B4-BE49-F238E27FC236}">
                <a16:creationId xmlns:a16="http://schemas.microsoft.com/office/drawing/2014/main" id="{E49714BD-EC12-456D-9BD7-624F4F4C4CD5}"/>
              </a:ext>
            </a:extLst>
          </p:cNvPr>
          <p:cNvPicPr>
            <a:picLocks noChangeAspect="1"/>
          </p:cNvPicPr>
          <p:nvPr/>
        </p:nvPicPr>
        <p:blipFill>
          <a:blip r:embed="rId4"/>
          <a:stretch>
            <a:fillRect/>
          </a:stretch>
        </p:blipFill>
        <p:spPr>
          <a:xfrm>
            <a:off x="2439439" y="4660489"/>
            <a:ext cx="1684980" cy="421245"/>
          </a:xfrm>
          <a:prstGeom prst="rect">
            <a:avLst/>
          </a:prstGeom>
        </p:spPr>
      </p:pic>
      <p:sp>
        <p:nvSpPr>
          <p:cNvPr id="15" name="矢印: 右 14">
            <a:extLst>
              <a:ext uri="{FF2B5EF4-FFF2-40B4-BE49-F238E27FC236}">
                <a16:creationId xmlns:a16="http://schemas.microsoft.com/office/drawing/2014/main" id="{7D40FFFD-39EA-44BB-9098-EA2782D0A7E6}"/>
              </a:ext>
            </a:extLst>
          </p:cNvPr>
          <p:cNvSpPr/>
          <p:nvPr/>
        </p:nvSpPr>
        <p:spPr>
          <a:xfrm>
            <a:off x="1864654" y="466048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48D88754-37DC-4400-BFBA-89ECDD9AB8B0}"/>
              </a:ext>
            </a:extLst>
          </p:cNvPr>
          <p:cNvPicPr>
            <a:picLocks noChangeAspect="1"/>
          </p:cNvPicPr>
          <p:nvPr/>
        </p:nvPicPr>
        <p:blipFill>
          <a:blip r:embed="rId5"/>
          <a:stretch>
            <a:fillRect/>
          </a:stretch>
        </p:blipFill>
        <p:spPr>
          <a:xfrm>
            <a:off x="2083890" y="5604449"/>
            <a:ext cx="2396075" cy="415848"/>
          </a:xfrm>
          <a:prstGeom prst="rect">
            <a:avLst/>
          </a:prstGeom>
        </p:spPr>
      </p:pic>
      <p:sp>
        <p:nvSpPr>
          <p:cNvPr id="17" name="矢印: 右 16">
            <a:extLst>
              <a:ext uri="{FF2B5EF4-FFF2-40B4-BE49-F238E27FC236}">
                <a16:creationId xmlns:a16="http://schemas.microsoft.com/office/drawing/2014/main" id="{39104163-FB01-449D-AC45-873A93C02A1B}"/>
              </a:ext>
            </a:extLst>
          </p:cNvPr>
          <p:cNvSpPr/>
          <p:nvPr/>
        </p:nvSpPr>
        <p:spPr>
          <a:xfrm rot="5400000">
            <a:off x="3082979" y="513830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コンテンツ プレースホルダー 2">
            <a:extLst>
              <a:ext uri="{FF2B5EF4-FFF2-40B4-BE49-F238E27FC236}">
                <a16:creationId xmlns:a16="http://schemas.microsoft.com/office/drawing/2014/main" id="{E898913B-A7B4-43F8-ABCD-30A4CFB3D960}"/>
              </a:ext>
            </a:extLst>
          </p:cNvPr>
          <p:cNvSpPr txBox="1">
            <a:spLocks/>
          </p:cNvSpPr>
          <p:nvPr/>
        </p:nvSpPr>
        <p:spPr>
          <a:xfrm>
            <a:off x="58994" y="6953183"/>
            <a:ext cx="4460848" cy="54568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a:lnSpc>
                <a:spcPct val="100000"/>
              </a:lnSpc>
            </a:pPr>
            <a:r>
              <a:rPr lang="en-US" altLang="ja-JP" sz="1800" dirty="0">
                <a:latin typeface="HGSｺﾞｼｯｸE" panose="020B0900000000000000" pitchFamily="50" charset="-128"/>
                <a:ea typeface="HGSｺﾞｼｯｸE" panose="020B0900000000000000" pitchFamily="50" charset="-128"/>
              </a:rPr>
              <a:t>M5Stack</a:t>
            </a:r>
            <a:r>
              <a:rPr lang="ja-JP" altLang="en-US" sz="1800" dirty="0">
                <a:latin typeface="HGSｺﾞｼｯｸE" panose="020B0900000000000000" pitchFamily="50" charset="-128"/>
                <a:ea typeface="HGSｺﾞｼｯｸE" panose="020B0900000000000000" pitchFamily="50" charset="-128"/>
              </a:rPr>
              <a:t>横の</a:t>
            </a:r>
            <a:r>
              <a:rPr lang="en-US" altLang="ja-JP" sz="1800" dirty="0">
                <a:latin typeface="HGSｺﾞｼｯｸE" panose="020B0900000000000000" pitchFamily="50" charset="-128"/>
                <a:ea typeface="HGSｺﾞｼｯｸE" panose="020B0900000000000000" pitchFamily="50" charset="-128"/>
              </a:rPr>
              <a:t>LED</a:t>
            </a:r>
            <a:r>
              <a:rPr lang="ja-JP" altLang="en-US" sz="1800" dirty="0">
                <a:latin typeface="HGSｺﾞｼｯｸE" panose="020B0900000000000000" pitchFamily="50" charset="-128"/>
                <a:ea typeface="HGSｺﾞｼｯｸE" panose="020B0900000000000000" pitchFamily="50" charset="-128"/>
              </a:rPr>
              <a:t>を光らせるブロック</a:t>
            </a:r>
            <a:endParaRPr lang="en-US" altLang="ja-JP" sz="1800" dirty="0">
              <a:latin typeface="HGSｺﾞｼｯｸE" panose="020B0900000000000000" pitchFamily="50" charset="-128"/>
              <a:ea typeface="HGSｺﾞｼｯｸE" panose="020B0900000000000000" pitchFamily="50" charset="-128"/>
            </a:endParaRPr>
          </a:p>
        </p:txBody>
      </p:sp>
      <p:sp>
        <p:nvSpPr>
          <p:cNvPr id="19" name="楕円 18">
            <a:extLst>
              <a:ext uri="{FF2B5EF4-FFF2-40B4-BE49-F238E27FC236}">
                <a16:creationId xmlns:a16="http://schemas.microsoft.com/office/drawing/2014/main" id="{7C756415-2B2B-4B01-8194-7990C725C7D2}"/>
              </a:ext>
            </a:extLst>
          </p:cNvPr>
          <p:cNvSpPr/>
          <p:nvPr/>
        </p:nvSpPr>
        <p:spPr>
          <a:xfrm>
            <a:off x="3112734" y="5593783"/>
            <a:ext cx="409575" cy="45305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BB9D6E9F-3977-4791-ABC8-C5FF53EF80BF}"/>
              </a:ext>
            </a:extLst>
          </p:cNvPr>
          <p:cNvCxnSpPr>
            <a:cxnSpLocks/>
            <a:stCxn id="19" idx="4"/>
            <a:endCxn id="23" idx="0"/>
          </p:cNvCxnSpPr>
          <p:nvPr/>
        </p:nvCxnSpPr>
        <p:spPr>
          <a:xfrm flipH="1">
            <a:off x="3163778" y="6046837"/>
            <a:ext cx="153744" cy="2531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4498E84-55F4-4F10-96AF-FADF104F55E2}"/>
              </a:ext>
            </a:extLst>
          </p:cNvPr>
          <p:cNvSpPr txBox="1"/>
          <p:nvPr/>
        </p:nvSpPr>
        <p:spPr>
          <a:xfrm>
            <a:off x="873381" y="6299955"/>
            <a:ext cx="4580794"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ここをクリックして色を変えられる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8D992EEB-5AB2-4311-B153-B58B610ACFD4}"/>
              </a:ext>
            </a:extLst>
          </p:cNvPr>
          <p:cNvSpPr>
            <a:spLocks noGrp="1"/>
          </p:cNvSpPr>
          <p:nvPr>
            <p:ph type="sldNum" sz="quarter" idx="12"/>
          </p:nvPr>
        </p:nvSpPr>
        <p:spPr>
          <a:xfrm>
            <a:off x="0" y="-17051"/>
            <a:ext cx="1203008" cy="402483"/>
          </a:xfrm>
        </p:spPr>
        <p:txBody>
          <a:bodyPr/>
          <a:lstStyle/>
          <a:p>
            <a:pPr algn="l"/>
            <a:fld id="{A742806C-2382-4B4D-8F82-E2EF329BD941}" type="slidenum">
              <a:rPr kumimoji="1" lang="ja-JP" altLang="en-US" smtClean="0"/>
              <a:pPr algn="l"/>
              <a:t>12</a:t>
            </a:fld>
            <a:endParaRPr kumimoji="1" lang="ja-JP" altLang="en-US" dirty="0"/>
          </a:p>
        </p:txBody>
      </p:sp>
    </p:spTree>
    <p:extLst>
      <p:ext uri="{BB962C8B-B14F-4D97-AF65-F5344CB8AC3E}">
        <p14:creationId xmlns:p14="http://schemas.microsoft.com/office/powerpoint/2010/main" val="199731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31D51221-AC0B-4EA7-B06F-268003981E03}"/>
              </a:ext>
            </a:extLst>
          </p:cNvPr>
          <p:cNvSpPr txBox="1">
            <a:spLocks/>
          </p:cNvSpPr>
          <p:nvPr/>
        </p:nvSpPr>
        <p:spPr>
          <a:xfrm>
            <a:off x="0" y="442452"/>
            <a:ext cx="5545394" cy="110612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ブロックをくっつけて書き込んでみましょう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（ラベルのブロックは残しておいても大丈夫）</a:t>
            </a:r>
            <a:endParaRPr lang="en-US" altLang="ja-JP" sz="2000" dirty="0">
              <a:latin typeface="HGSｺﾞｼｯｸE" panose="020B0900000000000000" pitchFamily="50" charset="-128"/>
              <a:ea typeface="HGSｺﾞｼｯｸE" panose="020B0900000000000000" pitchFamily="50" charset="-128"/>
            </a:endParaRPr>
          </a:p>
        </p:txBody>
      </p:sp>
      <p:pic>
        <p:nvPicPr>
          <p:cNvPr id="7" name="図 6">
            <a:extLst>
              <a:ext uri="{FF2B5EF4-FFF2-40B4-BE49-F238E27FC236}">
                <a16:creationId xmlns:a16="http://schemas.microsoft.com/office/drawing/2014/main" id="{C440425F-14B6-4A23-ACB4-42E464A944C2}"/>
              </a:ext>
            </a:extLst>
          </p:cNvPr>
          <p:cNvPicPr>
            <a:picLocks noChangeAspect="1"/>
          </p:cNvPicPr>
          <p:nvPr/>
        </p:nvPicPr>
        <p:blipFill>
          <a:blip r:embed="rId2"/>
          <a:stretch>
            <a:fillRect/>
          </a:stretch>
        </p:blipFill>
        <p:spPr>
          <a:xfrm>
            <a:off x="1156072" y="1366711"/>
            <a:ext cx="3034556" cy="865225"/>
          </a:xfrm>
          <a:prstGeom prst="rect">
            <a:avLst/>
          </a:prstGeom>
        </p:spPr>
      </p:pic>
      <p:sp>
        <p:nvSpPr>
          <p:cNvPr id="8" name="コンテンツ プレースホルダー 2">
            <a:extLst>
              <a:ext uri="{FF2B5EF4-FFF2-40B4-BE49-F238E27FC236}">
                <a16:creationId xmlns:a16="http://schemas.microsoft.com/office/drawing/2014/main" id="{773C11D6-F278-4701-B761-E0D6C0501D61}"/>
              </a:ext>
            </a:extLst>
          </p:cNvPr>
          <p:cNvSpPr txBox="1">
            <a:spLocks/>
          </p:cNvSpPr>
          <p:nvPr/>
        </p:nvSpPr>
        <p:spPr>
          <a:xfrm>
            <a:off x="137978" y="3715273"/>
            <a:ext cx="5070744" cy="86522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highlight>
                  <a:srgbClr val="FFFF00"/>
                </a:highlight>
                <a:latin typeface="HGSｺﾞｼｯｸE" panose="020B0900000000000000" pitchFamily="50" charset="-128"/>
                <a:ea typeface="HGSｺﾞｼｯｸE" panose="020B0900000000000000" pitchFamily="50" charset="-128"/>
              </a:rPr>
              <a:t>「</a:t>
            </a:r>
            <a:r>
              <a:rPr lang="en-US" altLang="ja-JP" sz="2000" dirty="0">
                <a:highlight>
                  <a:srgbClr val="FFFF00"/>
                </a:highlight>
                <a:latin typeface="HGSｺﾞｼｯｸE" panose="020B0900000000000000" pitchFamily="50" charset="-128"/>
                <a:ea typeface="HGSｺﾞｼｯｸE" panose="020B0900000000000000" pitchFamily="50" charset="-128"/>
              </a:rPr>
              <a:t>RGB</a:t>
            </a:r>
            <a:r>
              <a:rPr lang="ja-JP" altLang="en-US" sz="2000" dirty="0">
                <a:highlight>
                  <a:srgbClr val="FFFF00"/>
                </a:highlight>
                <a:latin typeface="HGSｺﾞｼｯｸE" panose="020B0900000000000000" pitchFamily="50" charset="-128"/>
                <a:ea typeface="HGSｺﾞｼｯｸE" panose="020B0900000000000000" pitchFamily="50" charset="-128"/>
              </a:rPr>
              <a:t>カラー」に入っている別のブロックを使っていろいろな色に変えてみよう！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263C6963-1620-47EC-BA1C-F0089B587A37}"/>
              </a:ext>
            </a:extLst>
          </p:cNvPr>
          <p:cNvSpPr txBox="1">
            <a:spLocks/>
          </p:cNvSpPr>
          <p:nvPr/>
        </p:nvSpPr>
        <p:spPr>
          <a:xfrm>
            <a:off x="1075082" y="2406765"/>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pic>
        <p:nvPicPr>
          <p:cNvPr id="12" name="図 11" descr="モニター, 屋内, 電子レンジ, テーブル が含まれている画像&#10;&#10;自動的に生成された説明">
            <a:extLst>
              <a:ext uri="{FF2B5EF4-FFF2-40B4-BE49-F238E27FC236}">
                <a16:creationId xmlns:a16="http://schemas.microsoft.com/office/drawing/2014/main" id="{C0FB1673-C942-4E33-9984-5EE491FD5105}"/>
              </a:ext>
            </a:extLst>
          </p:cNvPr>
          <p:cNvPicPr>
            <a:picLocks noChangeAspect="1"/>
          </p:cNvPicPr>
          <p:nvPr/>
        </p:nvPicPr>
        <p:blipFill rotWithShape="1">
          <a:blip r:embed="rId3">
            <a:extLst>
              <a:ext uri="{28A0092B-C50C-407E-A947-70E740481C1C}">
                <a14:useLocalDpi xmlns:a14="http://schemas.microsoft.com/office/drawing/2010/main" val="0"/>
              </a:ext>
            </a:extLst>
          </a:blip>
          <a:srcRect l="8228" t="11462" r="14128" b="32981"/>
          <a:stretch/>
        </p:blipFill>
        <p:spPr>
          <a:xfrm>
            <a:off x="634180" y="4976902"/>
            <a:ext cx="2168013" cy="2068386"/>
          </a:xfrm>
          <a:prstGeom prst="rect">
            <a:avLst/>
          </a:prstGeom>
        </p:spPr>
      </p:pic>
      <p:sp>
        <p:nvSpPr>
          <p:cNvPr id="15" name="テキスト ボックス 14">
            <a:extLst>
              <a:ext uri="{FF2B5EF4-FFF2-40B4-BE49-F238E27FC236}">
                <a16:creationId xmlns:a16="http://schemas.microsoft.com/office/drawing/2014/main" id="{C6019236-ECFC-464E-BFAA-AB9BA54E74B0}"/>
              </a:ext>
            </a:extLst>
          </p:cNvPr>
          <p:cNvSpPr txBox="1"/>
          <p:nvPr/>
        </p:nvSpPr>
        <p:spPr>
          <a:xfrm>
            <a:off x="874162" y="4578645"/>
            <a:ext cx="1688047" cy="400110"/>
          </a:xfrm>
          <a:prstGeom prst="rect">
            <a:avLst/>
          </a:prstGeom>
          <a:noFill/>
        </p:spPr>
        <p:txBody>
          <a:bodyPr wrap="square" rtlCol="0">
            <a:spAutoFit/>
          </a:bodyPr>
          <a:lstStyle/>
          <a:p>
            <a:pPr algn="ctr"/>
            <a:r>
              <a:rPr kumimoji="1" lang="en-US" altLang="ja-JP" sz="2000" dirty="0">
                <a:latin typeface="HGｺﾞｼｯｸE" panose="020B0909000000000000" pitchFamily="49" charset="-128"/>
                <a:ea typeface="HGｺﾞｼｯｸE" panose="020B0909000000000000" pitchFamily="49" charset="-128"/>
              </a:rPr>
              <a:t>LED</a:t>
            </a:r>
            <a:r>
              <a:rPr kumimoji="1" lang="ja-JP" altLang="en-US" sz="2000" dirty="0">
                <a:latin typeface="HGｺﾞｼｯｸE" panose="020B0909000000000000" pitchFamily="49" charset="-128"/>
                <a:ea typeface="HGｺﾞｼｯｸE" panose="020B0909000000000000" pitchFamily="49" charset="-128"/>
              </a:rPr>
              <a:t>の番号</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6" name="テキスト ボックス 15">
            <a:extLst>
              <a:ext uri="{FF2B5EF4-FFF2-40B4-BE49-F238E27FC236}">
                <a16:creationId xmlns:a16="http://schemas.microsoft.com/office/drawing/2014/main" id="{E6D593B1-89F6-43D7-A4DE-8330D4EC6434}"/>
              </a:ext>
            </a:extLst>
          </p:cNvPr>
          <p:cNvSpPr txBox="1"/>
          <p:nvPr/>
        </p:nvSpPr>
        <p:spPr>
          <a:xfrm>
            <a:off x="2772697" y="5115975"/>
            <a:ext cx="426650" cy="1631216"/>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①②③④⑤</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8" name="テキスト ボックス 17">
            <a:extLst>
              <a:ext uri="{FF2B5EF4-FFF2-40B4-BE49-F238E27FC236}">
                <a16:creationId xmlns:a16="http://schemas.microsoft.com/office/drawing/2014/main" id="{E51EFFC5-038D-4389-B691-AA2FDAE11EF0}"/>
              </a:ext>
            </a:extLst>
          </p:cNvPr>
          <p:cNvSpPr txBox="1"/>
          <p:nvPr/>
        </p:nvSpPr>
        <p:spPr>
          <a:xfrm>
            <a:off x="237026" y="5115975"/>
            <a:ext cx="426650" cy="1631216"/>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⑩⑨⑧⑦⑥</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20" name="図 19" descr="屋内, テーブル, 座る, コンピュータ が含まれている画像&#10;&#10;自動的に生成された説明">
            <a:extLst>
              <a:ext uri="{FF2B5EF4-FFF2-40B4-BE49-F238E27FC236}">
                <a16:creationId xmlns:a16="http://schemas.microsoft.com/office/drawing/2014/main" id="{3827F3E7-E009-42FC-9764-6B0716846440}"/>
              </a:ext>
            </a:extLst>
          </p:cNvPr>
          <p:cNvPicPr>
            <a:picLocks noChangeAspect="1"/>
          </p:cNvPicPr>
          <p:nvPr/>
        </p:nvPicPr>
        <p:blipFill rotWithShape="1">
          <a:blip r:embed="rId4">
            <a:extLst>
              <a:ext uri="{28A0092B-C50C-407E-A947-70E740481C1C}">
                <a14:useLocalDpi xmlns:a14="http://schemas.microsoft.com/office/drawing/2010/main" val="0"/>
              </a:ext>
            </a:extLst>
          </a:blip>
          <a:srcRect t="17320" r="13604" b="22357"/>
          <a:stretch/>
        </p:blipFill>
        <p:spPr>
          <a:xfrm>
            <a:off x="3645393" y="4578645"/>
            <a:ext cx="1563329" cy="1455393"/>
          </a:xfrm>
          <a:prstGeom prst="rect">
            <a:avLst/>
          </a:prstGeom>
        </p:spPr>
      </p:pic>
      <p:sp>
        <p:nvSpPr>
          <p:cNvPr id="21" name="テキスト ボックス 20">
            <a:extLst>
              <a:ext uri="{FF2B5EF4-FFF2-40B4-BE49-F238E27FC236}">
                <a16:creationId xmlns:a16="http://schemas.microsoft.com/office/drawing/2014/main" id="{579EB6D6-0C2A-4580-915C-B6DB4E0C062D}"/>
              </a:ext>
            </a:extLst>
          </p:cNvPr>
          <p:cNvSpPr txBox="1"/>
          <p:nvPr/>
        </p:nvSpPr>
        <p:spPr>
          <a:xfrm>
            <a:off x="237026" y="7117223"/>
            <a:ext cx="5045467" cy="369332"/>
          </a:xfrm>
          <a:prstGeom prst="rect">
            <a:avLst/>
          </a:prstGeom>
          <a:noFill/>
        </p:spPr>
        <p:txBody>
          <a:bodyPr wrap="square" rtlCol="0">
            <a:spAutoFit/>
          </a:bodyPr>
          <a:lstStyle/>
          <a:p>
            <a:pPr algn="r"/>
            <a:r>
              <a:rPr kumimoji="1" lang="ja-JP" altLang="en-US" dirty="0">
                <a:latin typeface="+mn-ea"/>
              </a:rPr>
              <a:t>次からいよいよ本格的なプログラムを作るよ→</a:t>
            </a:r>
            <a:endParaRPr kumimoji="1" lang="en-US" altLang="ja-JP" dirty="0">
              <a:latin typeface="+mn-ea"/>
            </a:endParaRPr>
          </a:p>
        </p:txBody>
      </p:sp>
      <p:sp>
        <p:nvSpPr>
          <p:cNvPr id="2" name="楕円 1">
            <a:extLst>
              <a:ext uri="{FF2B5EF4-FFF2-40B4-BE49-F238E27FC236}">
                <a16:creationId xmlns:a16="http://schemas.microsoft.com/office/drawing/2014/main" id="{D255F945-289B-402B-85E5-7D79A4630010}"/>
              </a:ext>
            </a:extLst>
          </p:cNvPr>
          <p:cNvSpPr/>
          <p:nvPr/>
        </p:nvSpPr>
        <p:spPr>
          <a:xfrm>
            <a:off x="93734" y="3141405"/>
            <a:ext cx="1130383"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3B1F1B2-9E73-4AFA-9F81-37907AAAAE1E}"/>
              </a:ext>
            </a:extLst>
          </p:cNvPr>
          <p:cNvSpPr txBox="1"/>
          <p:nvPr/>
        </p:nvSpPr>
        <p:spPr>
          <a:xfrm>
            <a:off x="158005" y="3178756"/>
            <a:ext cx="1031335"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応用</a:t>
            </a:r>
          </a:p>
        </p:txBody>
      </p:sp>
      <p:sp>
        <p:nvSpPr>
          <p:cNvPr id="14" name="吹き出し: 円形 13">
            <a:extLst>
              <a:ext uri="{FF2B5EF4-FFF2-40B4-BE49-F238E27FC236}">
                <a16:creationId xmlns:a16="http://schemas.microsoft.com/office/drawing/2014/main" id="{F01188C2-A5F4-4176-9824-FD6E35A2334C}"/>
              </a:ext>
            </a:extLst>
          </p:cNvPr>
          <p:cNvSpPr/>
          <p:nvPr/>
        </p:nvSpPr>
        <p:spPr>
          <a:xfrm>
            <a:off x="3837117" y="6091225"/>
            <a:ext cx="1343417" cy="764602"/>
          </a:xfrm>
          <a:prstGeom prst="wedgeEllipseCallout">
            <a:avLst/>
          </a:prstGeom>
          <a:no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E78AB47-7576-4C5C-B292-AC035A44BD39}"/>
              </a:ext>
            </a:extLst>
          </p:cNvPr>
          <p:cNvSpPr txBox="1"/>
          <p:nvPr/>
        </p:nvSpPr>
        <p:spPr>
          <a:xfrm>
            <a:off x="3850377" y="6332333"/>
            <a:ext cx="1688047"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虹色にも！</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 name="スライド番号プレースホルダー 3">
            <a:extLst>
              <a:ext uri="{FF2B5EF4-FFF2-40B4-BE49-F238E27FC236}">
                <a16:creationId xmlns:a16="http://schemas.microsoft.com/office/drawing/2014/main" id="{791A39E5-C37A-4530-9790-56E688528C3D}"/>
              </a:ext>
            </a:extLst>
          </p:cNvPr>
          <p:cNvSpPr>
            <a:spLocks noGrp="1"/>
          </p:cNvSpPr>
          <p:nvPr>
            <p:ph type="sldNum" sz="quarter" idx="12"/>
          </p:nvPr>
        </p:nvSpPr>
        <p:spPr/>
        <p:txBody>
          <a:bodyPr/>
          <a:lstStyle/>
          <a:p>
            <a:fld id="{A742806C-2382-4B4D-8F82-E2EF329BD941}" type="slidenum">
              <a:rPr kumimoji="1" lang="ja-JP" altLang="en-US" smtClean="0"/>
              <a:t>13</a:t>
            </a:fld>
            <a:endParaRPr kumimoji="1" lang="ja-JP" altLang="en-US"/>
          </a:p>
        </p:txBody>
      </p:sp>
    </p:spTree>
    <p:extLst>
      <p:ext uri="{BB962C8B-B14F-4D97-AF65-F5344CB8AC3E}">
        <p14:creationId xmlns:p14="http://schemas.microsoft.com/office/powerpoint/2010/main" val="121934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18968"/>
            <a:ext cx="5228712" cy="1080733"/>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④</a:t>
            </a:r>
            <a:r>
              <a:rPr lang="en-US" altLang="ja-JP" sz="2800" dirty="0">
                <a:latin typeface="HGS創英角ﾎﾟｯﾌﾟ体" panose="040B0A00000000000000" pitchFamily="50" charset="-128"/>
                <a:ea typeface="HGS創英角ﾎﾟｯﾌﾟ体" panose="040B0A00000000000000" pitchFamily="50" charset="-128"/>
              </a:rPr>
              <a:t>ANGLE</a:t>
            </a:r>
            <a:r>
              <a:rPr lang="ja-JP" altLang="en-US" sz="2800" dirty="0">
                <a:latin typeface="HGS創英角ﾎﾟｯﾌﾟ体" panose="040B0A00000000000000" pitchFamily="50" charset="-128"/>
                <a:ea typeface="HGS創英角ﾎﾟｯﾌﾟ体" panose="040B0A00000000000000" pitchFamily="50" charset="-128"/>
              </a:rPr>
              <a:t>で明るさを変えよう</a:t>
            </a:r>
            <a:endParaRPr kumimoji="1" lang="ja-JP" altLang="en-US" dirty="0"/>
          </a:p>
        </p:txBody>
      </p:sp>
      <p:sp>
        <p:nvSpPr>
          <p:cNvPr id="6" name="テキスト ボックス 5">
            <a:extLst>
              <a:ext uri="{FF2B5EF4-FFF2-40B4-BE49-F238E27FC236}">
                <a16:creationId xmlns:a16="http://schemas.microsoft.com/office/drawing/2014/main" id="{1AE7213A-19B0-461D-B86B-FBF827A453E2}"/>
              </a:ext>
            </a:extLst>
          </p:cNvPr>
          <p:cNvSpPr txBox="1"/>
          <p:nvPr/>
        </p:nvSpPr>
        <p:spPr>
          <a:xfrm>
            <a:off x="784588" y="148193"/>
            <a:ext cx="106541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アングル</a:t>
            </a:r>
          </a:p>
        </p:txBody>
      </p:sp>
      <p:cxnSp>
        <p:nvCxnSpPr>
          <p:cNvPr id="18" name="直線コネクタ 17">
            <a:extLst>
              <a:ext uri="{FF2B5EF4-FFF2-40B4-BE49-F238E27FC236}">
                <a16:creationId xmlns:a16="http://schemas.microsoft.com/office/drawing/2014/main" id="{08392BC6-46DF-490B-822D-C99944111AB4}"/>
              </a:ext>
            </a:extLst>
          </p:cNvPr>
          <p:cNvCxnSpPr/>
          <p:nvPr/>
        </p:nvCxnSpPr>
        <p:spPr>
          <a:xfrm>
            <a:off x="58994" y="4784663"/>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コンテンツ プレースホルダー 2">
            <a:extLst>
              <a:ext uri="{FF2B5EF4-FFF2-40B4-BE49-F238E27FC236}">
                <a16:creationId xmlns:a16="http://schemas.microsoft.com/office/drawing/2014/main" id="{B31C6A0C-12FE-4E4E-804C-EE1B7E2FCAC3}"/>
              </a:ext>
            </a:extLst>
          </p:cNvPr>
          <p:cNvSpPr txBox="1">
            <a:spLocks/>
          </p:cNvSpPr>
          <p:nvPr/>
        </p:nvSpPr>
        <p:spPr>
          <a:xfrm>
            <a:off x="-1" y="4904587"/>
            <a:ext cx="3336115" cy="5120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使うセンサ：</a:t>
            </a:r>
            <a:r>
              <a:rPr lang="en-US" altLang="ja-JP" sz="2400" dirty="0">
                <a:latin typeface="HGS創英角ﾎﾟｯﾌﾟ体" panose="040B0A00000000000000" pitchFamily="50" charset="-128"/>
                <a:ea typeface="HGS創英角ﾎﾟｯﾌﾟ体" panose="040B0A00000000000000" pitchFamily="50" charset="-128"/>
              </a:rPr>
              <a:t>ANGLE</a:t>
            </a:r>
          </a:p>
        </p:txBody>
      </p:sp>
      <p:sp>
        <p:nvSpPr>
          <p:cNvPr id="7" name="テキスト ボックス 6">
            <a:extLst>
              <a:ext uri="{FF2B5EF4-FFF2-40B4-BE49-F238E27FC236}">
                <a16:creationId xmlns:a16="http://schemas.microsoft.com/office/drawing/2014/main" id="{66136598-DD66-4BF1-A3D2-E99B5A1ED2DE}"/>
              </a:ext>
            </a:extLst>
          </p:cNvPr>
          <p:cNvSpPr txBox="1"/>
          <p:nvPr/>
        </p:nvSpPr>
        <p:spPr>
          <a:xfrm>
            <a:off x="2106860" y="2899295"/>
            <a:ext cx="1111267"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ANGLE</a:t>
            </a:r>
            <a:r>
              <a:rPr kumimoji="1" lang="ja-JP" altLang="en-US" sz="2000" dirty="0">
                <a:latin typeface="HGｺﾞｼｯｸE" panose="020B0909000000000000" pitchFamily="49" charset="-128"/>
                <a:ea typeface="HGｺﾞｼｯｸE" panose="020B0909000000000000" pitchFamily="49" charset="-128"/>
              </a:rPr>
              <a:t>を回すと</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 name="図 2" descr="屋内, 座る, 小さい, ホワイト が含まれている画像&#10;&#10;自動的に生成された説明">
            <a:extLst>
              <a:ext uri="{FF2B5EF4-FFF2-40B4-BE49-F238E27FC236}">
                <a16:creationId xmlns:a16="http://schemas.microsoft.com/office/drawing/2014/main" id="{5B809BE3-E720-4B54-8F0E-2EF15F880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218128" y="1238866"/>
            <a:ext cx="2161047" cy="2881396"/>
          </a:xfrm>
          <a:prstGeom prst="rect">
            <a:avLst/>
          </a:prstGeom>
        </p:spPr>
      </p:pic>
      <p:pic>
        <p:nvPicPr>
          <p:cNvPr id="9" name="図 8" descr="屋内, 座る, 小さい, テーブル が含まれている画像&#10;&#10;自動的に生成された説明">
            <a:extLst>
              <a:ext uri="{FF2B5EF4-FFF2-40B4-BE49-F238E27FC236}">
                <a16:creationId xmlns:a16="http://schemas.microsoft.com/office/drawing/2014/main" id="{3748509C-EB06-4BF7-87C6-04FDB00A6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1238866"/>
            <a:ext cx="2161048" cy="2881397"/>
          </a:xfrm>
          <a:prstGeom prst="rect">
            <a:avLst/>
          </a:prstGeom>
        </p:spPr>
      </p:pic>
      <p:sp>
        <p:nvSpPr>
          <p:cNvPr id="12" name="矢印: 右 11">
            <a:extLst>
              <a:ext uri="{FF2B5EF4-FFF2-40B4-BE49-F238E27FC236}">
                <a16:creationId xmlns:a16="http://schemas.microsoft.com/office/drawing/2014/main" id="{ADD48DDC-4CC0-45A3-BDC1-F7F797CA041F}"/>
              </a:ext>
            </a:extLst>
          </p:cNvPr>
          <p:cNvSpPr/>
          <p:nvPr/>
        </p:nvSpPr>
        <p:spPr>
          <a:xfrm>
            <a:off x="2490638" y="241634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descr="屋内, ホワイト, 座る, 小さい が含まれている画像&#10;&#10;自動的に生成された説明">
            <a:extLst>
              <a:ext uri="{FF2B5EF4-FFF2-40B4-BE49-F238E27FC236}">
                <a16:creationId xmlns:a16="http://schemas.microsoft.com/office/drawing/2014/main" id="{16FA503C-7F07-4E6D-AC6C-D5B52A1F1A71}"/>
              </a:ext>
            </a:extLst>
          </p:cNvPr>
          <p:cNvPicPr>
            <a:picLocks noChangeAspect="1"/>
          </p:cNvPicPr>
          <p:nvPr/>
        </p:nvPicPr>
        <p:blipFill rotWithShape="1">
          <a:blip r:embed="rId4">
            <a:extLst>
              <a:ext uri="{28A0092B-C50C-407E-A947-70E740481C1C}">
                <a14:useLocalDpi xmlns:a14="http://schemas.microsoft.com/office/drawing/2010/main" val="0"/>
              </a:ext>
            </a:extLst>
          </a:blip>
          <a:srcRect l="10858" t="12802" r="14953" b="26410"/>
          <a:stretch/>
        </p:blipFill>
        <p:spPr>
          <a:xfrm>
            <a:off x="311044" y="5614132"/>
            <a:ext cx="1538958" cy="1681293"/>
          </a:xfrm>
          <a:prstGeom prst="rect">
            <a:avLst/>
          </a:prstGeom>
        </p:spPr>
      </p:pic>
      <p:pic>
        <p:nvPicPr>
          <p:cNvPr id="15" name="図 14" descr="屋内, ホワイト, 座る, 小さい が含まれている画像&#10;&#10;自動的に生成された説明">
            <a:extLst>
              <a:ext uri="{FF2B5EF4-FFF2-40B4-BE49-F238E27FC236}">
                <a16:creationId xmlns:a16="http://schemas.microsoft.com/office/drawing/2014/main" id="{12225A04-7584-4235-A457-63ED8EA8CCDC}"/>
              </a:ext>
            </a:extLst>
          </p:cNvPr>
          <p:cNvPicPr>
            <a:picLocks noChangeAspect="1"/>
          </p:cNvPicPr>
          <p:nvPr/>
        </p:nvPicPr>
        <p:blipFill rotWithShape="1">
          <a:blip r:embed="rId5">
            <a:extLst>
              <a:ext uri="{28A0092B-C50C-407E-A947-70E740481C1C}">
                <a14:useLocalDpi xmlns:a14="http://schemas.microsoft.com/office/drawing/2010/main" val="0"/>
              </a:ext>
            </a:extLst>
          </a:blip>
          <a:srcRect l="33993" t="46405" r="42513" b="32656"/>
          <a:stretch/>
        </p:blipFill>
        <p:spPr>
          <a:xfrm>
            <a:off x="3336114" y="5408650"/>
            <a:ext cx="1065776" cy="1266364"/>
          </a:xfrm>
          <a:prstGeom prst="rect">
            <a:avLst/>
          </a:prstGeom>
        </p:spPr>
      </p:pic>
      <p:sp>
        <p:nvSpPr>
          <p:cNvPr id="16" name="テキスト ボックス 15">
            <a:extLst>
              <a:ext uri="{FF2B5EF4-FFF2-40B4-BE49-F238E27FC236}">
                <a16:creationId xmlns:a16="http://schemas.microsoft.com/office/drawing/2014/main" id="{6956087E-8492-4E3C-BD34-B00E99F622FF}"/>
              </a:ext>
            </a:extLst>
          </p:cNvPr>
          <p:cNvSpPr txBox="1"/>
          <p:nvPr/>
        </p:nvSpPr>
        <p:spPr>
          <a:xfrm>
            <a:off x="4430755" y="5327069"/>
            <a:ext cx="668601" cy="400110"/>
          </a:xfrm>
          <a:prstGeom prst="rect">
            <a:avLst/>
          </a:prstGeom>
          <a:noFill/>
        </p:spPr>
        <p:txBody>
          <a:bodyPr wrap="square" rtlCol="0">
            <a:spAutoFit/>
          </a:bodyPr>
          <a:lstStyle/>
          <a:p>
            <a:pPr algn="ctr"/>
            <a:r>
              <a:rPr kumimoji="1" lang="en-US" altLang="ja-JP" sz="2000" dirty="0">
                <a:latin typeface="HGｺﾞｼｯｸE" panose="020B0909000000000000" pitchFamily="49" charset="-128"/>
                <a:ea typeface="HGｺﾞｼｯｸE" panose="020B0909000000000000" pitchFamily="49" charset="-128"/>
              </a:rPr>
              <a:t>0</a:t>
            </a:r>
          </a:p>
        </p:txBody>
      </p:sp>
      <p:sp>
        <p:nvSpPr>
          <p:cNvPr id="17" name="テキスト ボックス 16">
            <a:extLst>
              <a:ext uri="{FF2B5EF4-FFF2-40B4-BE49-F238E27FC236}">
                <a16:creationId xmlns:a16="http://schemas.microsoft.com/office/drawing/2014/main" id="{F1A2420B-2B85-424A-B15F-6A1E90285BB0}"/>
              </a:ext>
            </a:extLst>
          </p:cNvPr>
          <p:cNvSpPr txBox="1"/>
          <p:nvPr/>
        </p:nvSpPr>
        <p:spPr>
          <a:xfrm>
            <a:off x="2300513" y="5385104"/>
            <a:ext cx="826600" cy="400110"/>
          </a:xfrm>
          <a:prstGeom prst="rect">
            <a:avLst/>
          </a:prstGeom>
          <a:noFill/>
        </p:spPr>
        <p:txBody>
          <a:bodyPr wrap="square" rtlCol="0">
            <a:spAutoFit/>
          </a:bodyPr>
          <a:lstStyle/>
          <a:p>
            <a:pPr algn="ctr"/>
            <a:r>
              <a:rPr kumimoji="1" lang="en-US" altLang="ja-JP" sz="2000" dirty="0">
                <a:latin typeface="HGｺﾞｼｯｸE" panose="020B0909000000000000" pitchFamily="49" charset="-128"/>
                <a:ea typeface="HGｺﾞｼｯｸE" panose="020B0909000000000000" pitchFamily="49" charset="-128"/>
              </a:rPr>
              <a:t>1024</a:t>
            </a:r>
          </a:p>
        </p:txBody>
      </p:sp>
      <p:pic>
        <p:nvPicPr>
          <p:cNvPr id="1030" name="Picture 6" descr="「右回り　矢印」の画像検索結果">
            <a:extLst>
              <a:ext uri="{FF2B5EF4-FFF2-40B4-BE49-F238E27FC236}">
                <a16:creationId xmlns:a16="http://schemas.microsoft.com/office/drawing/2014/main" id="{38C708E6-6426-422F-832B-CED614229B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43948">
            <a:off x="2867609" y="5146927"/>
            <a:ext cx="1794294" cy="19935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右回り　矢印」の画像検索結果">
            <a:extLst>
              <a:ext uri="{FF2B5EF4-FFF2-40B4-BE49-F238E27FC236}">
                <a16:creationId xmlns:a16="http://schemas.microsoft.com/office/drawing/2014/main" id="{53E3BA82-D50D-4636-A430-6CAAD22A8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59302">
            <a:off x="2996653" y="5146926"/>
            <a:ext cx="1794294" cy="1993541"/>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01BAB04F-CFD0-4CB7-BD18-6BA2BAEC18DD}"/>
              </a:ext>
            </a:extLst>
          </p:cNvPr>
          <p:cNvSpPr txBox="1"/>
          <p:nvPr/>
        </p:nvSpPr>
        <p:spPr>
          <a:xfrm>
            <a:off x="1933977" y="7155345"/>
            <a:ext cx="3661558"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左右に回すことで値が変わる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A0DDBB98-A2F8-4C30-9300-0CAE495FCE4C}"/>
              </a:ext>
            </a:extLst>
          </p:cNvPr>
          <p:cNvSpPr>
            <a:spLocks noGrp="1"/>
          </p:cNvSpPr>
          <p:nvPr>
            <p:ph type="sldNum" sz="quarter" idx="12"/>
          </p:nvPr>
        </p:nvSpPr>
        <p:spPr>
          <a:xfrm>
            <a:off x="-1" y="0"/>
            <a:ext cx="1203008" cy="402483"/>
          </a:xfrm>
        </p:spPr>
        <p:txBody>
          <a:bodyPr/>
          <a:lstStyle/>
          <a:p>
            <a:pPr algn="l"/>
            <a:fld id="{A742806C-2382-4B4D-8F82-E2EF329BD941}" type="slidenum">
              <a:rPr kumimoji="1" lang="ja-JP" altLang="en-US" smtClean="0"/>
              <a:pPr algn="l"/>
              <a:t>14</a:t>
            </a:fld>
            <a:endParaRPr kumimoji="1" lang="ja-JP" altLang="en-US" dirty="0"/>
          </a:p>
        </p:txBody>
      </p:sp>
    </p:spTree>
    <p:extLst>
      <p:ext uri="{BB962C8B-B14F-4D97-AF65-F5344CB8AC3E}">
        <p14:creationId xmlns:p14="http://schemas.microsoft.com/office/powerpoint/2010/main" val="2697425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269C9D26-F4AC-4B77-8729-84B8D1CC3B16}"/>
              </a:ext>
            </a:extLst>
          </p:cNvPr>
          <p:cNvSpPr txBox="1">
            <a:spLocks/>
          </p:cNvSpPr>
          <p:nvPr/>
        </p:nvSpPr>
        <p:spPr>
          <a:xfrm>
            <a:off x="-19642" y="0"/>
            <a:ext cx="5270920"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今回使う基本的なブロック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8" name="図 7">
            <a:extLst>
              <a:ext uri="{FF2B5EF4-FFF2-40B4-BE49-F238E27FC236}">
                <a16:creationId xmlns:a16="http://schemas.microsoft.com/office/drawing/2014/main" id="{40C4F790-4BDD-4DE9-B4D2-0675A7A03415}"/>
              </a:ext>
            </a:extLst>
          </p:cNvPr>
          <p:cNvPicPr>
            <a:picLocks noChangeAspect="1"/>
          </p:cNvPicPr>
          <p:nvPr/>
        </p:nvPicPr>
        <p:blipFill>
          <a:blip r:embed="rId2"/>
          <a:stretch>
            <a:fillRect/>
          </a:stretch>
        </p:blipFill>
        <p:spPr>
          <a:xfrm>
            <a:off x="117989" y="2320036"/>
            <a:ext cx="1628775" cy="419100"/>
          </a:xfrm>
          <a:prstGeom prst="rect">
            <a:avLst/>
          </a:prstGeom>
        </p:spPr>
      </p:pic>
      <p:pic>
        <p:nvPicPr>
          <p:cNvPr id="9" name="図 8">
            <a:extLst>
              <a:ext uri="{FF2B5EF4-FFF2-40B4-BE49-F238E27FC236}">
                <a16:creationId xmlns:a16="http://schemas.microsoft.com/office/drawing/2014/main" id="{52F994D1-4CAD-4D45-80FB-20E622DFD1E7}"/>
              </a:ext>
            </a:extLst>
          </p:cNvPr>
          <p:cNvPicPr>
            <a:picLocks noChangeAspect="1"/>
          </p:cNvPicPr>
          <p:nvPr/>
        </p:nvPicPr>
        <p:blipFill>
          <a:blip r:embed="rId3"/>
          <a:stretch>
            <a:fillRect/>
          </a:stretch>
        </p:blipFill>
        <p:spPr>
          <a:xfrm>
            <a:off x="3025154" y="2318963"/>
            <a:ext cx="1684980" cy="421245"/>
          </a:xfrm>
          <a:prstGeom prst="rect">
            <a:avLst/>
          </a:prstGeom>
        </p:spPr>
      </p:pic>
      <p:sp>
        <p:nvSpPr>
          <p:cNvPr id="10" name="矢印: 右 9">
            <a:extLst>
              <a:ext uri="{FF2B5EF4-FFF2-40B4-BE49-F238E27FC236}">
                <a16:creationId xmlns:a16="http://schemas.microsoft.com/office/drawing/2014/main" id="{78F6F999-D4B9-41A2-B2BA-B625EF12158D}"/>
              </a:ext>
            </a:extLst>
          </p:cNvPr>
          <p:cNvSpPr/>
          <p:nvPr/>
        </p:nvSpPr>
        <p:spPr>
          <a:xfrm>
            <a:off x="2187009" y="231896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a:extLst>
              <a:ext uri="{FF2B5EF4-FFF2-40B4-BE49-F238E27FC236}">
                <a16:creationId xmlns:a16="http://schemas.microsoft.com/office/drawing/2014/main" id="{865F577C-1AFE-4FEE-8AE1-A250FC9C1DCE}"/>
              </a:ext>
            </a:extLst>
          </p:cNvPr>
          <p:cNvPicPr>
            <a:picLocks noChangeAspect="1"/>
          </p:cNvPicPr>
          <p:nvPr/>
        </p:nvPicPr>
        <p:blipFill>
          <a:blip r:embed="rId4"/>
          <a:stretch>
            <a:fillRect/>
          </a:stretch>
        </p:blipFill>
        <p:spPr>
          <a:xfrm>
            <a:off x="2882864" y="3279389"/>
            <a:ext cx="2396075" cy="415848"/>
          </a:xfrm>
          <a:prstGeom prst="rect">
            <a:avLst/>
          </a:prstGeom>
        </p:spPr>
      </p:pic>
      <p:sp>
        <p:nvSpPr>
          <p:cNvPr id="12" name="矢印: 右 11">
            <a:extLst>
              <a:ext uri="{FF2B5EF4-FFF2-40B4-BE49-F238E27FC236}">
                <a16:creationId xmlns:a16="http://schemas.microsoft.com/office/drawing/2014/main" id="{58430868-C0A0-4BCD-9577-E110A6B4AF3D}"/>
              </a:ext>
            </a:extLst>
          </p:cNvPr>
          <p:cNvSpPr/>
          <p:nvPr/>
        </p:nvSpPr>
        <p:spPr>
          <a:xfrm rot="5400000">
            <a:off x="3732921" y="279563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07C00A2D-BA4C-46E3-8D34-AE908A80A8CA}"/>
              </a:ext>
            </a:extLst>
          </p:cNvPr>
          <p:cNvSpPr txBox="1"/>
          <p:nvPr/>
        </p:nvSpPr>
        <p:spPr>
          <a:xfrm>
            <a:off x="-39284" y="2961638"/>
            <a:ext cx="3010515" cy="1323439"/>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LED</a:t>
            </a:r>
            <a:r>
              <a:rPr kumimoji="1" lang="ja-JP" altLang="en-US" sz="2000" dirty="0">
                <a:latin typeface="HGｺﾞｼｯｸE" panose="020B0909000000000000" pitchFamily="49" charset="-128"/>
                <a:ea typeface="HGｺﾞｼｯｸE" panose="020B0909000000000000" pitchFamily="49" charset="-128"/>
              </a:rPr>
              <a:t>バーを光らせる　　ブロックと、</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明るさを変えるブロック</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（０～２５６で変化）</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7" name="図 16">
            <a:extLst>
              <a:ext uri="{FF2B5EF4-FFF2-40B4-BE49-F238E27FC236}">
                <a16:creationId xmlns:a16="http://schemas.microsoft.com/office/drawing/2014/main" id="{556DACA7-189D-48EA-BA93-26E43C98786D}"/>
              </a:ext>
            </a:extLst>
          </p:cNvPr>
          <p:cNvPicPr>
            <a:picLocks noChangeAspect="1"/>
          </p:cNvPicPr>
          <p:nvPr/>
        </p:nvPicPr>
        <p:blipFill>
          <a:blip r:embed="rId5"/>
          <a:stretch>
            <a:fillRect/>
          </a:stretch>
        </p:blipFill>
        <p:spPr>
          <a:xfrm>
            <a:off x="113226" y="6498851"/>
            <a:ext cx="1638300" cy="409575"/>
          </a:xfrm>
          <a:prstGeom prst="rect">
            <a:avLst/>
          </a:prstGeom>
        </p:spPr>
      </p:pic>
      <p:pic>
        <p:nvPicPr>
          <p:cNvPr id="18" name="図 17">
            <a:extLst>
              <a:ext uri="{FF2B5EF4-FFF2-40B4-BE49-F238E27FC236}">
                <a16:creationId xmlns:a16="http://schemas.microsoft.com/office/drawing/2014/main" id="{EEAA8DEB-757D-4724-9631-04E3CB09F603}"/>
              </a:ext>
            </a:extLst>
          </p:cNvPr>
          <p:cNvPicPr>
            <a:picLocks noChangeAspect="1"/>
          </p:cNvPicPr>
          <p:nvPr/>
        </p:nvPicPr>
        <p:blipFill>
          <a:blip r:embed="rId6"/>
          <a:stretch>
            <a:fillRect/>
          </a:stretch>
        </p:blipFill>
        <p:spPr>
          <a:xfrm>
            <a:off x="2874393" y="3806350"/>
            <a:ext cx="2396075" cy="477479"/>
          </a:xfrm>
          <a:prstGeom prst="rect">
            <a:avLst/>
          </a:prstGeom>
        </p:spPr>
      </p:pic>
      <p:pic>
        <p:nvPicPr>
          <p:cNvPr id="19" name="図 18">
            <a:extLst>
              <a:ext uri="{FF2B5EF4-FFF2-40B4-BE49-F238E27FC236}">
                <a16:creationId xmlns:a16="http://schemas.microsoft.com/office/drawing/2014/main" id="{C81F395A-7324-4D7D-BF95-9E70485B266C}"/>
              </a:ext>
            </a:extLst>
          </p:cNvPr>
          <p:cNvPicPr>
            <a:picLocks noChangeAspect="1"/>
          </p:cNvPicPr>
          <p:nvPr/>
        </p:nvPicPr>
        <p:blipFill>
          <a:blip r:embed="rId7"/>
          <a:stretch>
            <a:fillRect/>
          </a:stretch>
        </p:blipFill>
        <p:spPr>
          <a:xfrm>
            <a:off x="117989" y="651249"/>
            <a:ext cx="1666875" cy="409575"/>
          </a:xfrm>
          <a:prstGeom prst="rect">
            <a:avLst/>
          </a:prstGeom>
        </p:spPr>
      </p:pic>
      <p:pic>
        <p:nvPicPr>
          <p:cNvPr id="20" name="図 19">
            <a:extLst>
              <a:ext uri="{FF2B5EF4-FFF2-40B4-BE49-F238E27FC236}">
                <a16:creationId xmlns:a16="http://schemas.microsoft.com/office/drawing/2014/main" id="{08E29346-8B12-486D-A753-9C1F23E93E2E}"/>
              </a:ext>
            </a:extLst>
          </p:cNvPr>
          <p:cNvPicPr>
            <a:picLocks noChangeAspect="1"/>
          </p:cNvPicPr>
          <p:nvPr/>
        </p:nvPicPr>
        <p:blipFill>
          <a:blip r:embed="rId8"/>
          <a:stretch>
            <a:fillRect/>
          </a:stretch>
        </p:blipFill>
        <p:spPr>
          <a:xfrm>
            <a:off x="2971231" y="613007"/>
            <a:ext cx="1648258" cy="447675"/>
          </a:xfrm>
          <a:prstGeom prst="rect">
            <a:avLst/>
          </a:prstGeom>
        </p:spPr>
      </p:pic>
      <p:pic>
        <p:nvPicPr>
          <p:cNvPr id="21" name="図 20">
            <a:extLst>
              <a:ext uri="{FF2B5EF4-FFF2-40B4-BE49-F238E27FC236}">
                <a16:creationId xmlns:a16="http://schemas.microsoft.com/office/drawing/2014/main" id="{EF1D8B17-CD32-46DA-923D-11D166D8524A}"/>
              </a:ext>
            </a:extLst>
          </p:cNvPr>
          <p:cNvPicPr>
            <a:picLocks noChangeAspect="1"/>
          </p:cNvPicPr>
          <p:nvPr/>
        </p:nvPicPr>
        <p:blipFill>
          <a:blip r:embed="rId9"/>
          <a:stretch>
            <a:fillRect/>
          </a:stretch>
        </p:blipFill>
        <p:spPr>
          <a:xfrm>
            <a:off x="2179099" y="1577789"/>
            <a:ext cx="3099840" cy="433609"/>
          </a:xfrm>
          <a:prstGeom prst="rect">
            <a:avLst/>
          </a:prstGeom>
        </p:spPr>
      </p:pic>
      <p:sp>
        <p:nvSpPr>
          <p:cNvPr id="22" name="矢印: 右 21">
            <a:extLst>
              <a:ext uri="{FF2B5EF4-FFF2-40B4-BE49-F238E27FC236}">
                <a16:creationId xmlns:a16="http://schemas.microsoft.com/office/drawing/2014/main" id="{D288772E-8DF3-4C1E-96C9-6FBBF9C50094}"/>
              </a:ext>
            </a:extLst>
          </p:cNvPr>
          <p:cNvSpPr/>
          <p:nvPr/>
        </p:nvSpPr>
        <p:spPr>
          <a:xfrm>
            <a:off x="2179098" y="64893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C48894D0-3153-4254-A3BC-91D95606F439}"/>
              </a:ext>
            </a:extLst>
          </p:cNvPr>
          <p:cNvSpPr/>
          <p:nvPr/>
        </p:nvSpPr>
        <p:spPr>
          <a:xfrm rot="5400000">
            <a:off x="3668694" y="111671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65EF8021-E027-4FF5-B5E9-B15CFC6C9C5E}"/>
              </a:ext>
            </a:extLst>
          </p:cNvPr>
          <p:cNvPicPr>
            <a:picLocks noChangeAspect="1"/>
          </p:cNvPicPr>
          <p:nvPr/>
        </p:nvPicPr>
        <p:blipFill>
          <a:blip r:embed="rId10"/>
          <a:stretch>
            <a:fillRect/>
          </a:stretch>
        </p:blipFill>
        <p:spPr>
          <a:xfrm>
            <a:off x="94841" y="4665968"/>
            <a:ext cx="1676400" cy="381000"/>
          </a:xfrm>
          <a:prstGeom prst="rect">
            <a:avLst/>
          </a:prstGeom>
        </p:spPr>
      </p:pic>
      <p:pic>
        <p:nvPicPr>
          <p:cNvPr id="25" name="図 24">
            <a:extLst>
              <a:ext uri="{FF2B5EF4-FFF2-40B4-BE49-F238E27FC236}">
                <a16:creationId xmlns:a16="http://schemas.microsoft.com/office/drawing/2014/main" id="{C9907E5F-B803-474D-972B-142FC7F63706}"/>
              </a:ext>
            </a:extLst>
          </p:cNvPr>
          <p:cNvPicPr>
            <a:picLocks noChangeAspect="1"/>
          </p:cNvPicPr>
          <p:nvPr/>
        </p:nvPicPr>
        <p:blipFill>
          <a:blip r:embed="rId11"/>
          <a:stretch>
            <a:fillRect/>
          </a:stretch>
        </p:blipFill>
        <p:spPr>
          <a:xfrm>
            <a:off x="3076439" y="4626815"/>
            <a:ext cx="1543050" cy="428625"/>
          </a:xfrm>
          <a:prstGeom prst="rect">
            <a:avLst/>
          </a:prstGeom>
        </p:spPr>
      </p:pic>
      <p:pic>
        <p:nvPicPr>
          <p:cNvPr id="27" name="図 26">
            <a:extLst>
              <a:ext uri="{FF2B5EF4-FFF2-40B4-BE49-F238E27FC236}">
                <a16:creationId xmlns:a16="http://schemas.microsoft.com/office/drawing/2014/main" id="{BD3534F3-EFFF-4DA7-B104-9438650063F8}"/>
              </a:ext>
            </a:extLst>
          </p:cNvPr>
          <p:cNvPicPr>
            <a:picLocks noChangeAspect="1"/>
          </p:cNvPicPr>
          <p:nvPr/>
        </p:nvPicPr>
        <p:blipFill>
          <a:blip r:embed="rId12"/>
          <a:stretch>
            <a:fillRect/>
          </a:stretch>
        </p:blipFill>
        <p:spPr>
          <a:xfrm>
            <a:off x="3076439" y="5653997"/>
            <a:ext cx="1665514" cy="428625"/>
          </a:xfrm>
          <a:prstGeom prst="rect">
            <a:avLst/>
          </a:prstGeom>
        </p:spPr>
      </p:pic>
      <p:sp>
        <p:nvSpPr>
          <p:cNvPr id="28" name="テキスト ボックス 27">
            <a:extLst>
              <a:ext uri="{FF2B5EF4-FFF2-40B4-BE49-F238E27FC236}">
                <a16:creationId xmlns:a16="http://schemas.microsoft.com/office/drawing/2014/main" id="{6579B4DA-D200-41E1-91C5-9AFD1CC8F9BD}"/>
              </a:ext>
            </a:extLst>
          </p:cNvPr>
          <p:cNvSpPr txBox="1"/>
          <p:nvPr/>
        </p:nvSpPr>
        <p:spPr>
          <a:xfrm>
            <a:off x="0" y="1118232"/>
            <a:ext cx="2512365"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センサの値を表示するためのブロック</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9" name="矢印: 右 28">
            <a:extLst>
              <a:ext uri="{FF2B5EF4-FFF2-40B4-BE49-F238E27FC236}">
                <a16:creationId xmlns:a16="http://schemas.microsoft.com/office/drawing/2014/main" id="{A4179C59-A605-491C-AF3E-C4FC11542896}"/>
              </a:ext>
            </a:extLst>
          </p:cNvPr>
          <p:cNvSpPr/>
          <p:nvPr/>
        </p:nvSpPr>
        <p:spPr>
          <a:xfrm>
            <a:off x="2225243" y="652542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D13129C6-1907-446C-B763-9BAE76AD70CE}"/>
              </a:ext>
            </a:extLst>
          </p:cNvPr>
          <p:cNvSpPr/>
          <p:nvPr/>
        </p:nvSpPr>
        <p:spPr>
          <a:xfrm rot="5400000">
            <a:off x="3679039" y="513271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F1B12FC9-2D09-498F-946A-02F296EA4F68}"/>
              </a:ext>
            </a:extLst>
          </p:cNvPr>
          <p:cNvSpPr txBox="1"/>
          <p:nvPr/>
        </p:nvSpPr>
        <p:spPr>
          <a:xfrm>
            <a:off x="0" y="5353835"/>
            <a:ext cx="2512365"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ANGLE</a:t>
            </a:r>
            <a:r>
              <a:rPr kumimoji="1" lang="ja-JP" altLang="en-US" sz="2000" dirty="0">
                <a:latin typeface="HGｺﾞｼｯｸE" panose="020B0909000000000000" pitchFamily="49" charset="-128"/>
                <a:ea typeface="HGｺﾞｼｯｸE" panose="020B0909000000000000" pitchFamily="49" charset="-128"/>
              </a:rPr>
              <a:t>センサの値が入ったブロック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2" name="図 31">
            <a:extLst>
              <a:ext uri="{FF2B5EF4-FFF2-40B4-BE49-F238E27FC236}">
                <a16:creationId xmlns:a16="http://schemas.microsoft.com/office/drawing/2014/main" id="{36A0A1C0-B549-4AB3-B097-7221F87C4FEA}"/>
              </a:ext>
            </a:extLst>
          </p:cNvPr>
          <p:cNvPicPr>
            <a:picLocks noChangeAspect="1"/>
          </p:cNvPicPr>
          <p:nvPr/>
        </p:nvPicPr>
        <p:blipFill>
          <a:blip r:embed="rId13"/>
          <a:stretch>
            <a:fillRect/>
          </a:stretch>
        </p:blipFill>
        <p:spPr>
          <a:xfrm>
            <a:off x="2874393" y="6420612"/>
            <a:ext cx="880976" cy="748226"/>
          </a:xfrm>
          <a:prstGeom prst="rect">
            <a:avLst/>
          </a:prstGeom>
        </p:spPr>
      </p:pic>
      <p:sp>
        <p:nvSpPr>
          <p:cNvPr id="33" name="テキスト ボックス 32">
            <a:extLst>
              <a:ext uri="{FF2B5EF4-FFF2-40B4-BE49-F238E27FC236}">
                <a16:creationId xmlns:a16="http://schemas.microsoft.com/office/drawing/2014/main" id="{B60A77A2-D1B6-4E54-9275-B51DC603548D}"/>
              </a:ext>
            </a:extLst>
          </p:cNvPr>
          <p:cNvSpPr txBox="1"/>
          <p:nvPr/>
        </p:nvSpPr>
        <p:spPr>
          <a:xfrm>
            <a:off x="1088157" y="7171877"/>
            <a:ext cx="427818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次のページで詳しく説明するよ！→</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4" name="矢印: 右 33">
            <a:extLst>
              <a:ext uri="{FF2B5EF4-FFF2-40B4-BE49-F238E27FC236}">
                <a16:creationId xmlns:a16="http://schemas.microsoft.com/office/drawing/2014/main" id="{951E569E-5FEC-4AC7-B017-D1621A9A2ECC}"/>
              </a:ext>
            </a:extLst>
          </p:cNvPr>
          <p:cNvSpPr/>
          <p:nvPr/>
        </p:nvSpPr>
        <p:spPr>
          <a:xfrm>
            <a:off x="2224890" y="4652377"/>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直線コネクタ 35">
            <a:extLst>
              <a:ext uri="{FF2B5EF4-FFF2-40B4-BE49-F238E27FC236}">
                <a16:creationId xmlns:a16="http://schemas.microsoft.com/office/drawing/2014/main" id="{4CB01615-27C2-45AC-A318-8637C0C27CA0}"/>
              </a:ext>
            </a:extLst>
          </p:cNvPr>
          <p:cNvCxnSpPr/>
          <p:nvPr/>
        </p:nvCxnSpPr>
        <p:spPr>
          <a:xfrm>
            <a:off x="0" y="2076009"/>
            <a:ext cx="538598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F62CD5-7B0B-461A-ABB7-30EE0A103E89}"/>
              </a:ext>
            </a:extLst>
          </p:cNvPr>
          <p:cNvCxnSpPr/>
          <p:nvPr/>
        </p:nvCxnSpPr>
        <p:spPr>
          <a:xfrm>
            <a:off x="-19642" y="4440667"/>
            <a:ext cx="538598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63D3B61-C994-40A5-8A74-E0C515F371C9}"/>
              </a:ext>
            </a:extLst>
          </p:cNvPr>
          <p:cNvCxnSpPr/>
          <p:nvPr/>
        </p:nvCxnSpPr>
        <p:spPr>
          <a:xfrm>
            <a:off x="-19642" y="6313713"/>
            <a:ext cx="538598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D120785-4D31-4F56-B107-C31D16F27A05}"/>
              </a:ext>
            </a:extLst>
          </p:cNvPr>
          <p:cNvSpPr txBox="1"/>
          <p:nvPr/>
        </p:nvSpPr>
        <p:spPr>
          <a:xfrm>
            <a:off x="3673201" y="6536260"/>
            <a:ext cx="157807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くり返し</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C23D3329-31CB-4F63-95C0-D091378F3A14}"/>
              </a:ext>
            </a:extLst>
          </p:cNvPr>
          <p:cNvSpPr>
            <a:spLocks noGrp="1"/>
          </p:cNvSpPr>
          <p:nvPr>
            <p:ph type="sldNum" sz="quarter" idx="12"/>
          </p:nvPr>
        </p:nvSpPr>
        <p:spPr/>
        <p:txBody>
          <a:bodyPr/>
          <a:lstStyle/>
          <a:p>
            <a:fld id="{A742806C-2382-4B4D-8F82-E2EF329BD941}" type="slidenum">
              <a:rPr kumimoji="1" lang="ja-JP" altLang="en-US" smtClean="0"/>
              <a:t>15</a:t>
            </a:fld>
            <a:endParaRPr kumimoji="1" lang="ja-JP" altLang="en-US"/>
          </a:p>
        </p:txBody>
      </p:sp>
    </p:spTree>
    <p:extLst>
      <p:ext uri="{BB962C8B-B14F-4D97-AF65-F5344CB8AC3E}">
        <p14:creationId xmlns:p14="http://schemas.microsoft.com/office/powerpoint/2010/main" val="3140069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DD1203C-E1F7-4302-B742-105FC421D090}"/>
              </a:ext>
            </a:extLst>
          </p:cNvPr>
          <p:cNvSpPr/>
          <p:nvPr/>
        </p:nvSpPr>
        <p:spPr>
          <a:xfrm>
            <a:off x="71336" y="2856313"/>
            <a:ext cx="5162145" cy="305648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7379" y="4530"/>
            <a:ext cx="5364079"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　　　</a:t>
            </a:r>
            <a:r>
              <a:rPr lang="ja-JP" altLang="en-US" sz="2400" dirty="0">
                <a:latin typeface="HGS創英角ﾎﾟｯﾌﾟ体" panose="040B0A00000000000000" pitchFamily="50" charset="-128"/>
                <a:ea typeface="HGS創英角ﾎﾟｯﾌﾟ体" panose="040B0A00000000000000" pitchFamily="50" charset="-128"/>
              </a:rPr>
              <a:t>について説明するぞ！</a:t>
            </a:r>
            <a:endParaRPr kumimoji="1" lang="ja-JP" altLang="en-US" sz="2400" dirty="0"/>
          </a:p>
        </p:txBody>
      </p:sp>
      <p:pic>
        <p:nvPicPr>
          <p:cNvPr id="6" name="図 5">
            <a:extLst>
              <a:ext uri="{FF2B5EF4-FFF2-40B4-BE49-F238E27FC236}">
                <a16:creationId xmlns:a16="http://schemas.microsoft.com/office/drawing/2014/main" id="{492DFCD6-C0B3-4094-8554-69C3FCB05972}"/>
              </a:ext>
            </a:extLst>
          </p:cNvPr>
          <p:cNvPicPr>
            <a:picLocks noChangeAspect="1"/>
          </p:cNvPicPr>
          <p:nvPr/>
        </p:nvPicPr>
        <p:blipFill>
          <a:blip r:embed="rId2"/>
          <a:stretch>
            <a:fillRect/>
          </a:stretch>
        </p:blipFill>
        <p:spPr>
          <a:xfrm>
            <a:off x="584125" y="434446"/>
            <a:ext cx="880976" cy="748226"/>
          </a:xfrm>
          <a:prstGeom prst="rect">
            <a:avLst/>
          </a:prstGeom>
        </p:spPr>
      </p:pic>
      <p:sp>
        <p:nvSpPr>
          <p:cNvPr id="7" name="テキスト ボックス 6">
            <a:extLst>
              <a:ext uri="{FF2B5EF4-FFF2-40B4-BE49-F238E27FC236}">
                <a16:creationId xmlns:a16="http://schemas.microsoft.com/office/drawing/2014/main" id="{F291AEBE-1297-4FE1-89E8-96287DF95795}"/>
              </a:ext>
            </a:extLst>
          </p:cNvPr>
          <p:cNvSpPr txBox="1"/>
          <p:nvPr/>
        </p:nvSpPr>
        <p:spPr>
          <a:xfrm>
            <a:off x="191622" y="1904932"/>
            <a:ext cx="4963456" cy="830997"/>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中に入れたブロックを「ずっと」繰り返す！</a:t>
            </a:r>
            <a:endParaRPr kumimoji="1" lang="en-US" altLang="ja-JP" sz="2400" dirty="0">
              <a:latin typeface="HGｺﾞｼｯｸE" panose="020B0909000000000000" pitchFamily="49" charset="-128"/>
              <a:ea typeface="HGｺﾞｼｯｸE" panose="020B0909000000000000" pitchFamily="49" charset="-128"/>
            </a:endParaRPr>
          </a:p>
        </p:txBody>
      </p:sp>
      <p:pic>
        <p:nvPicPr>
          <p:cNvPr id="2" name="図 1">
            <a:extLst>
              <a:ext uri="{FF2B5EF4-FFF2-40B4-BE49-F238E27FC236}">
                <a16:creationId xmlns:a16="http://schemas.microsoft.com/office/drawing/2014/main" id="{93532241-8D7A-4BC6-B006-12C6DC57E198}"/>
              </a:ext>
            </a:extLst>
          </p:cNvPr>
          <p:cNvPicPr>
            <a:picLocks noChangeAspect="1"/>
          </p:cNvPicPr>
          <p:nvPr/>
        </p:nvPicPr>
        <p:blipFill>
          <a:blip r:embed="rId3"/>
          <a:stretch>
            <a:fillRect/>
          </a:stretch>
        </p:blipFill>
        <p:spPr>
          <a:xfrm>
            <a:off x="780349" y="2989050"/>
            <a:ext cx="1162956" cy="602329"/>
          </a:xfrm>
          <a:prstGeom prst="rect">
            <a:avLst/>
          </a:prstGeom>
        </p:spPr>
      </p:pic>
      <p:sp>
        <p:nvSpPr>
          <p:cNvPr id="3" name="吹き出し: 円形 2">
            <a:extLst>
              <a:ext uri="{FF2B5EF4-FFF2-40B4-BE49-F238E27FC236}">
                <a16:creationId xmlns:a16="http://schemas.microsoft.com/office/drawing/2014/main" id="{E10485DE-972E-43B8-BA78-B3578B91932B}"/>
              </a:ext>
            </a:extLst>
          </p:cNvPr>
          <p:cNvSpPr/>
          <p:nvPr/>
        </p:nvSpPr>
        <p:spPr>
          <a:xfrm>
            <a:off x="457199" y="1238866"/>
            <a:ext cx="1830047" cy="582422"/>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0DEB9B41-B11D-4C42-8C1B-4199A024DCB5}"/>
              </a:ext>
            </a:extLst>
          </p:cNvPr>
          <p:cNvSpPr txBox="1"/>
          <p:nvPr/>
        </p:nvSpPr>
        <p:spPr>
          <a:xfrm>
            <a:off x="457200" y="1330022"/>
            <a:ext cx="1830048"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簡単に言うと</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11" name="直線矢印コネクタ 10">
            <a:extLst>
              <a:ext uri="{FF2B5EF4-FFF2-40B4-BE49-F238E27FC236}">
                <a16:creationId xmlns:a16="http://schemas.microsoft.com/office/drawing/2014/main" id="{421BEC9E-8B1B-4D62-BD93-8AD76906D911}"/>
              </a:ext>
            </a:extLst>
          </p:cNvPr>
          <p:cNvCxnSpPr>
            <a:cxnSpLocks/>
            <a:stCxn id="2" idx="2"/>
          </p:cNvCxnSpPr>
          <p:nvPr/>
        </p:nvCxnSpPr>
        <p:spPr>
          <a:xfrm>
            <a:off x="1361827" y="3591379"/>
            <a:ext cx="0" cy="115761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916F60D-9BA3-4B47-A02F-2477CEFF83AC}"/>
              </a:ext>
            </a:extLst>
          </p:cNvPr>
          <p:cNvSpPr txBox="1"/>
          <p:nvPr/>
        </p:nvSpPr>
        <p:spPr>
          <a:xfrm>
            <a:off x="0" y="4877467"/>
            <a:ext cx="267334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最後まで</a:t>
            </a:r>
            <a:r>
              <a:rPr kumimoji="1" lang="en-US" altLang="ja-JP" sz="2000" dirty="0">
                <a:latin typeface="HGｺﾞｼｯｸE" panose="020B0909000000000000" pitchFamily="49" charset="-128"/>
                <a:ea typeface="HGｺﾞｼｯｸE" panose="020B0909000000000000" pitchFamily="49" charset="-128"/>
              </a:rPr>
              <a:t>1</a:t>
            </a:r>
            <a:r>
              <a:rPr kumimoji="1" lang="ja-JP" altLang="en-US" sz="2000" dirty="0">
                <a:latin typeface="HGｺﾞｼｯｸE" panose="020B0909000000000000" pitchFamily="49" charset="-128"/>
                <a:ea typeface="HGｺﾞｼｯｸE" panose="020B0909000000000000" pitchFamily="49" charset="-128"/>
              </a:rPr>
              <a:t>回ずつ実行</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16" name="直線コネクタ 15">
            <a:extLst>
              <a:ext uri="{FF2B5EF4-FFF2-40B4-BE49-F238E27FC236}">
                <a16:creationId xmlns:a16="http://schemas.microsoft.com/office/drawing/2014/main" id="{4101545A-07B7-40EF-A9B5-91EA1726D716}"/>
              </a:ext>
            </a:extLst>
          </p:cNvPr>
          <p:cNvCxnSpPr>
            <a:cxnSpLocks/>
          </p:cNvCxnSpPr>
          <p:nvPr/>
        </p:nvCxnSpPr>
        <p:spPr>
          <a:xfrm>
            <a:off x="2673350" y="2856314"/>
            <a:ext cx="0" cy="2895566"/>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187FEFF6-F311-473E-9A22-CC70BCD5714E}"/>
              </a:ext>
            </a:extLst>
          </p:cNvPr>
          <p:cNvPicPr>
            <a:picLocks noChangeAspect="1"/>
          </p:cNvPicPr>
          <p:nvPr/>
        </p:nvPicPr>
        <p:blipFill>
          <a:blip r:embed="rId2"/>
          <a:stretch>
            <a:fillRect/>
          </a:stretch>
        </p:blipFill>
        <p:spPr>
          <a:xfrm>
            <a:off x="2963208" y="3678086"/>
            <a:ext cx="880976" cy="748226"/>
          </a:xfrm>
          <a:prstGeom prst="rect">
            <a:avLst/>
          </a:prstGeom>
        </p:spPr>
      </p:pic>
      <p:cxnSp>
        <p:nvCxnSpPr>
          <p:cNvPr id="20" name="直線矢印コネクタ 19">
            <a:extLst>
              <a:ext uri="{FF2B5EF4-FFF2-40B4-BE49-F238E27FC236}">
                <a16:creationId xmlns:a16="http://schemas.microsoft.com/office/drawing/2014/main" id="{7744CCEC-F3C6-49B4-8466-F263EB888AF4}"/>
              </a:ext>
            </a:extLst>
          </p:cNvPr>
          <p:cNvCxnSpPr>
            <a:cxnSpLocks/>
          </p:cNvCxnSpPr>
          <p:nvPr/>
        </p:nvCxnSpPr>
        <p:spPr>
          <a:xfrm>
            <a:off x="3295600" y="3014247"/>
            <a:ext cx="0" cy="65548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矢印: 左カーブ 21">
            <a:extLst>
              <a:ext uri="{FF2B5EF4-FFF2-40B4-BE49-F238E27FC236}">
                <a16:creationId xmlns:a16="http://schemas.microsoft.com/office/drawing/2014/main" id="{E91CE972-A8E1-4214-8278-C4C1138AE0B6}"/>
              </a:ext>
            </a:extLst>
          </p:cNvPr>
          <p:cNvSpPr/>
          <p:nvPr/>
        </p:nvSpPr>
        <p:spPr>
          <a:xfrm>
            <a:off x="3984873" y="3678086"/>
            <a:ext cx="808353" cy="748226"/>
          </a:xfrm>
          <a:prstGeom prst="curvedLeftArrow">
            <a:avLst/>
          </a:prstGeom>
          <a:solidFill>
            <a:srgbClr val="00B050">
              <a:alpha val="86000"/>
            </a:srgbClr>
          </a:solid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ボックス 22">
            <a:extLst>
              <a:ext uri="{FF2B5EF4-FFF2-40B4-BE49-F238E27FC236}">
                <a16:creationId xmlns:a16="http://schemas.microsoft.com/office/drawing/2014/main" id="{BF4A267A-8F17-485F-9488-C6EE491078D2}"/>
              </a:ext>
            </a:extLst>
          </p:cNvPr>
          <p:cNvSpPr txBox="1"/>
          <p:nvPr/>
        </p:nvSpPr>
        <p:spPr>
          <a:xfrm>
            <a:off x="2673347" y="4897131"/>
            <a:ext cx="2673353" cy="1015663"/>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「ずっと」の最後まできたら「ずっと」の最初に戻る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7" name="テキスト ボックス 16">
            <a:extLst>
              <a:ext uri="{FF2B5EF4-FFF2-40B4-BE49-F238E27FC236}">
                <a16:creationId xmlns:a16="http://schemas.microsoft.com/office/drawing/2014/main" id="{A7582F33-3230-4E31-AF6D-00FB71556245}"/>
              </a:ext>
            </a:extLst>
          </p:cNvPr>
          <p:cNvSpPr txBox="1"/>
          <p:nvPr/>
        </p:nvSpPr>
        <p:spPr>
          <a:xfrm>
            <a:off x="235574" y="45533"/>
            <a:ext cx="157807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くり返し</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1" name="テキスト ボックス 20">
            <a:extLst>
              <a:ext uri="{FF2B5EF4-FFF2-40B4-BE49-F238E27FC236}">
                <a16:creationId xmlns:a16="http://schemas.microsoft.com/office/drawing/2014/main" id="{F02D4823-C0E2-408C-BFC8-64EFDBE065E5}"/>
              </a:ext>
            </a:extLst>
          </p:cNvPr>
          <p:cNvSpPr txBox="1"/>
          <p:nvPr/>
        </p:nvSpPr>
        <p:spPr>
          <a:xfrm>
            <a:off x="1832081" y="6353966"/>
            <a:ext cx="2927037" cy="646331"/>
          </a:xfrm>
          <a:prstGeom prst="rect">
            <a:avLst/>
          </a:prstGeom>
          <a:noFill/>
        </p:spPr>
        <p:txBody>
          <a:bodyPr wrap="square" rtlCol="0">
            <a:spAutoFit/>
          </a:bodyPr>
          <a:lstStyle/>
          <a:p>
            <a:pPr algn="ctr"/>
            <a:r>
              <a:rPr kumimoji="1" lang="ja-JP" altLang="en-US" dirty="0">
                <a:latin typeface="HGｺﾞｼｯｸE" panose="020B0909000000000000" pitchFamily="49" charset="-128"/>
                <a:ea typeface="HGｺﾞｼｯｸE" panose="020B0909000000000000" pitchFamily="49" charset="-128"/>
              </a:rPr>
              <a:t>つまりセンサの値が変わったことがすぐにわかる！</a:t>
            </a:r>
            <a:endParaRPr kumimoji="1" lang="en-US" altLang="ja-JP" dirty="0">
              <a:latin typeface="HGｺﾞｼｯｸE" panose="020B0909000000000000" pitchFamily="49" charset="-128"/>
              <a:ea typeface="HGｺﾞｼｯｸE" panose="020B0909000000000000" pitchFamily="49" charset="-128"/>
            </a:endParaRPr>
          </a:p>
        </p:txBody>
      </p:sp>
      <p:sp>
        <p:nvSpPr>
          <p:cNvPr id="12" name="スライド番号プレースホルダー 11">
            <a:extLst>
              <a:ext uri="{FF2B5EF4-FFF2-40B4-BE49-F238E27FC236}">
                <a16:creationId xmlns:a16="http://schemas.microsoft.com/office/drawing/2014/main" id="{F53BC66A-B1DB-423C-88CE-CF35E3CD551E}"/>
              </a:ext>
            </a:extLst>
          </p:cNvPr>
          <p:cNvSpPr>
            <a:spLocks noGrp="1"/>
          </p:cNvSpPr>
          <p:nvPr>
            <p:ph type="sldNum" sz="quarter" idx="12"/>
          </p:nvPr>
        </p:nvSpPr>
        <p:spPr>
          <a:xfrm>
            <a:off x="-17379" y="6064"/>
            <a:ext cx="1203008" cy="402483"/>
          </a:xfrm>
        </p:spPr>
        <p:txBody>
          <a:bodyPr/>
          <a:lstStyle/>
          <a:p>
            <a:pPr algn="l"/>
            <a:fld id="{A742806C-2382-4B4D-8F82-E2EF329BD941}" type="slidenum">
              <a:rPr kumimoji="1" lang="ja-JP" altLang="en-US" smtClean="0"/>
              <a:pPr algn="l"/>
              <a:t>16</a:t>
            </a:fld>
            <a:endParaRPr kumimoji="1" lang="ja-JP" altLang="en-US" dirty="0"/>
          </a:p>
        </p:txBody>
      </p:sp>
      <p:pic>
        <p:nvPicPr>
          <p:cNvPr id="10" name="図 9" descr="回路 が含まれている画像&#10;&#10;自動的に生成された説明">
            <a:extLst>
              <a:ext uri="{FF2B5EF4-FFF2-40B4-BE49-F238E27FC236}">
                <a16:creationId xmlns:a16="http://schemas.microsoft.com/office/drawing/2014/main" id="{98264470-4580-413D-9648-95F1190C5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278" y="5909814"/>
            <a:ext cx="4192835" cy="1543467"/>
          </a:xfrm>
          <a:prstGeom prst="rect">
            <a:avLst/>
          </a:prstGeom>
        </p:spPr>
      </p:pic>
    </p:spTree>
    <p:extLst>
      <p:ext uri="{BB962C8B-B14F-4D97-AF65-F5344CB8AC3E}">
        <p14:creationId xmlns:p14="http://schemas.microsoft.com/office/powerpoint/2010/main" val="2623940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8F87954-E107-4558-A3F9-FFE307EEDC2C}"/>
              </a:ext>
            </a:extLst>
          </p:cNvPr>
          <p:cNvSpPr/>
          <p:nvPr/>
        </p:nvSpPr>
        <p:spPr>
          <a:xfrm>
            <a:off x="0" y="0"/>
            <a:ext cx="5346700" cy="7559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77687"/>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solidFill>
                  <a:srgbClr val="FFC000"/>
                </a:solidFill>
                <a:latin typeface="HGS創英角ﾎﾟｯﾌﾟ体" panose="040B0A00000000000000" pitchFamily="50" charset="-128"/>
                <a:ea typeface="HGS創英角ﾎﾟｯﾌﾟ体" panose="040B0A00000000000000" pitchFamily="50" charset="-128"/>
              </a:rPr>
              <a:t>コラム</a:t>
            </a:r>
            <a:r>
              <a:rPr lang="ja-JP" altLang="en-US" sz="2400" dirty="0">
                <a:latin typeface="HGS創英角ﾎﾟｯﾌﾟ体" panose="040B0A00000000000000" pitchFamily="50" charset="-128"/>
                <a:ea typeface="HGS創英角ﾎﾟｯﾌﾟ体" panose="040B0A00000000000000" pitchFamily="50" charset="-128"/>
              </a:rPr>
              <a:t>　こんなブロックがあるよ！</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420736" y="827927"/>
            <a:ext cx="4505225"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プログラムで使える便利なブロックを紹介するよ！</a:t>
            </a:r>
            <a:endParaRPr lang="en-US" altLang="ja-JP" sz="2000" dirty="0">
              <a:latin typeface="HGSｺﾞｼｯｸE" panose="020B0900000000000000" pitchFamily="50" charset="-128"/>
              <a:ea typeface="HGSｺﾞｼｯｸE" panose="020B0900000000000000" pitchFamily="50" charset="-128"/>
            </a:endParaRPr>
          </a:p>
        </p:txBody>
      </p:sp>
      <p:sp>
        <p:nvSpPr>
          <p:cNvPr id="3" name="スライド番号プレースホルダー 2">
            <a:extLst>
              <a:ext uri="{FF2B5EF4-FFF2-40B4-BE49-F238E27FC236}">
                <a16:creationId xmlns:a16="http://schemas.microsoft.com/office/drawing/2014/main" id="{9A54329A-9934-45CB-87C0-15038516CA82}"/>
              </a:ext>
            </a:extLst>
          </p:cNvPr>
          <p:cNvSpPr>
            <a:spLocks noGrp="1"/>
          </p:cNvSpPr>
          <p:nvPr>
            <p:ph type="sldNum" sz="quarter" idx="12"/>
          </p:nvPr>
        </p:nvSpPr>
        <p:spPr/>
        <p:txBody>
          <a:bodyPr/>
          <a:lstStyle/>
          <a:p>
            <a:fld id="{A742806C-2382-4B4D-8F82-E2EF329BD941}" type="slidenum">
              <a:rPr kumimoji="1" lang="ja-JP" altLang="en-US" smtClean="0"/>
              <a:t>17</a:t>
            </a:fld>
            <a:endParaRPr kumimoji="1" lang="ja-JP" altLang="en-US"/>
          </a:p>
        </p:txBody>
      </p:sp>
      <p:cxnSp>
        <p:nvCxnSpPr>
          <p:cNvPr id="8" name="直線コネクタ 7">
            <a:extLst>
              <a:ext uri="{FF2B5EF4-FFF2-40B4-BE49-F238E27FC236}">
                <a16:creationId xmlns:a16="http://schemas.microsoft.com/office/drawing/2014/main" id="{89C2F712-3C9B-42ED-A89A-2E7D304C8736}"/>
              </a:ext>
            </a:extLst>
          </p:cNvPr>
          <p:cNvCxnSpPr>
            <a:cxnSpLocks/>
          </p:cNvCxnSpPr>
          <p:nvPr/>
        </p:nvCxnSpPr>
        <p:spPr>
          <a:xfrm>
            <a:off x="0" y="3714548"/>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FF1D855E-A970-4748-8C7E-9B88FFDF0276}"/>
              </a:ext>
            </a:extLst>
          </p:cNvPr>
          <p:cNvPicPr>
            <a:picLocks noChangeAspect="1"/>
          </p:cNvPicPr>
          <p:nvPr/>
        </p:nvPicPr>
        <p:blipFill>
          <a:blip r:embed="rId2"/>
          <a:stretch>
            <a:fillRect/>
          </a:stretch>
        </p:blipFill>
        <p:spPr>
          <a:xfrm>
            <a:off x="113226" y="3804033"/>
            <a:ext cx="1628775" cy="400050"/>
          </a:xfrm>
          <a:prstGeom prst="rect">
            <a:avLst/>
          </a:prstGeom>
        </p:spPr>
      </p:pic>
      <p:pic>
        <p:nvPicPr>
          <p:cNvPr id="10" name="図 9">
            <a:extLst>
              <a:ext uri="{FF2B5EF4-FFF2-40B4-BE49-F238E27FC236}">
                <a16:creationId xmlns:a16="http://schemas.microsoft.com/office/drawing/2014/main" id="{F223735E-971B-4F1B-A1EF-4CB9881A6CC7}"/>
              </a:ext>
            </a:extLst>
          </p:cNvPr>
          <p:cNvPicPr>
            <a:picLocks noChangeAspect="1"/>
          </p:cNvPicPr>
          <p:nvPr/>
        </p:nvPicPr>
        <p:blipFill>
          <a:blip r:embed="rId3"/>
          <a:stretch>
            <a:fillRect/>
          </a:stretch>
        </p:blipFill>
        <p:spPr>
          <a:xfrm>
            <a:off x="2592740" y="3847285"/>
            <a:ext cx="1122438" cy="404814"/>
          </a:xfrm>
          <a:prstGeom prst="rect">
            <a:avLst/>
          </a:prstGeom>
        </p:spPr>
      </p:pic>
      <p:sp>
        <p:nvSpPr>
          <p:cNvPr id="11" name="矢印: 右 10">
            <a:extLst>
              <a:ext uri="{FF2B5EF4-FFF2-40B4-BE49-F238E27FC236}">
                <a16:creationId xmlns:a16="http://schemas.microsoft.com/office/drawing/2014/main" id="{08C4C215-5C37-4468-ABF2-6745FD1703E7}"/>
              </a:ext>
            </a:extLst>
          </p:cNvPr>
          <p:cNvSpPr/>
          <p:nvPr/>
        </p:nvSpPr>
        <p:spPr>
          <a:xfrm>
            <a:off x="1954980" y="172655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コンテンツ プレースホルダー 2">
            <a:extLst>
              <a:ext uri="{FF2B5EF4-FFF2-40B4-BE49-F238E27FC236}">
                <a16:creationId xmlns:a16="http://schemas.microsoft.com/office/drawing/2014/main" id="{B57B5C66-10AF-442C-A708-6158CB2D342D}"/>
              </a:ext>
            </a:extLst>
          </p:cNvPr>
          <p:cNvSpPr txBox="1">
            <a:spLocks/>
          </p:cNvSpPr>
          <p:nvPr/>
        </p:nvSpPr>
        <p:spPr>
          <a:xfrm>
            <a:off x="1" y="4204084"/>
            <a:ext cx="5346698" cy="117906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プログラムはすごい速さで実行していくので画面に映った文字を確認するときなど、「ちょっと待って！」みたいに使うよ</a:t>
            </a:r>
            <a:endParaRPr lang="en-US" altLang="ja-JP" sz="20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A41FA1BF-3642-47AF-A684-85586596A1DC}"/>
              </a:ext>
            </a:extLst>
          </p:cNvPr>
          <p:cNvPicPr>
            <a:picLocks noChangeAspect="1"/>
          </p:cNvPicPr>
          <p:nvPr/>
        </p:nvPicPr>
        <p:blipFill>
          <a:blip r:embed="rId4"/>
          <a:stretch>
            <a:fillRect/>
          </a:stretch>
        </p:blipFill>
        <p:spPr>
          <a:xfrm>
            <a:off x="2584908" y="1538025"/>
            <a:ext cx="2657475" cy="1057275"/>
          </a:xfrm>
          <a:prstGeom prst="rect">
            <a:avLst/>
          </a:prstGeom>
        </p:spPr>
      </p:pic>
      <p:pic>
        <p:nvPicPr>
          <p:cNvPr id="5" name="図 4">
            <a:extLst>
              <a:ext uri="{FF2B5EF4-FFF2-40B4-BE49-F238E27FC236}">
                <a16:creationId xmlns:a16="http://schemas.microsoft.com/office/drawing/2014/main" id="{2040767D-6F70-41E7-84BB-C0B6262F5928}"/>
              </a:ext>
            </a:extLst>
          </p:cNvPr>
          <p:cNvPicPr>
            <a:picLocks noChangeAspect="1"/>
          </p:cNvPicPr>
          <p:nvPr/>
        </p:nvPicPr>
        <p:blipFill>
          <a:blip r:embed="rId5"/>
          <a:stretch>
            <a:fillRect/>
          </a:stretch>
        </p:blipFill>
        <p:spPr>
          <a:xfrm>
            <a:off x="113226" y="1745926"/>
            <a:ext cx="1609725" cy="400050"/>
          </a:xfrm>
          <a:prstGeom prst="rect">
            <a:avLst/>
          </a:prstGeom>
        </p:spPr>
      </p:pic>
      <p:sp>
        <p:nvSpPr>
          <p:cNvPr id="13" name="矢印: 右 12">
            <a:extLst>
              <a:ext uri="{FF2B5EF4-FFF2-40B4-BE49-F238E27FC236}">
                <a16:creationId xmlns:a16="http://schemas.microsoft.com/office/drawing/2014/main" id="{8F937774-21A5-40CC-95E3-E8AADB397646}"/>
              </a:ext>
            </a:extLst>
          </p:cNvPr>
          <p:cNvSpPr/>
          <p:nvPr/>
        </p:nvSpPr>
        <p:spPr>
          <a:xfrm>
            <a:off x="1968421" y="379450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コンテンツ プレースホルダー 2">
            <a:extLst>
              <a:ext uri="{FF2B5EF4-FFF2-40B4-BE49-F238E27FC236}">
                <a16:creationId xmlns:a16="http://schemas.microsoft.com/office/drawing/2014/main" id="{831E6DEA-E633-4EE1-A896-D91E421CC7BF}"/>
              </a:ext>
            </a:extLst>
          </p:cNvPr>
          <p:cNvSpPr txBox="1">
            <a:spLocks/>
          </p:cNvSpPr>
          <p:nvPr/>
        </p:nvSpPr>
        <p:spPr>
          <a:xfrm>
            <a:off x="-1" y="2594471"/>
            <a:ext cx="5346698" cy="101677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の</a:t>
            </a:r>
            <a:r>
              <a:rPr lang="en-US" altLang="ja-JP" sz="2000" dirty="0">
                <a:latin typeface="HGSｺﾞｼｯｸE" panose="020B0900000000000000" pitchFamily="50" charset="-128"/>
                <a:ea typeface="HGSｺﾞｼｯｸE" panose="020B0900000000000000" pitchFamily="50" charset="-128"/>
              </a:rPr>
              <a:t>3</a:t>
            </a:r>
            <a:r>
              <a:rPr lang="ja-JP" altLang="en-US" sz="2000" dirty="0">
                <a:latin typeface="HGSｺﾞｼｯｸE" panose="020B0900000000000000" pitchFamily="50" charset="-128"/>
                <a:ea typeface="HGSｺﾞｼｯｸE" panose="020B0900000000000000" pitchFamily="50" charset="-128"/>
              </a:rPr>
              <a:t>つのボタンについてのブロック。上のブロックは「</a:t>
            </a:r>
            <a:r>
              <a:rPr lang="en-US" altLang="ja-JP" sz="2000" dirty="0">
                <a:latin typeface="HGSｺﾞｼｯｸE" panose="020B0900000000000000" pitchFamily="50" charset="-128"/>
                <a:ea typeface="HGSｺﾞｼｯｸE" panose="020B0900000000000000" pitchFamily="50" charset="-128"/>
              </a:rPr>
              <a:t>Setup</a:t>
            </a:r>
            <a:r>
              <a:rPr lang="ja-JP" altLang="en-US" sz="2000" dirty="0">
                <a:latin typeface="HGSｺﾞｼｯｸE" panose="020B0900000000000000" pitchFamily="50" charset="-128"/>
                <a:ea typeface="HGSｺﾞｼｯｸE" panose="020B0900000000000000" pitchFamily="50" charset="-128"/>
              </a:rPr>
              <a:t>」の下には付けないけどボタンを押したときに割り込めるよ！</a:t>
            </a:r>
            <a:endParaRPr lang="en-US" altLang="ja-JP" sz="2000" dirty="0">
              <a:latin typeface="HGSｺﾞｼｯｸE" panose="020B0900000000000000" pitchFamily="50" charset="-128"/>
              <a:ea typeface="HGSｺﾞｼｯｸE" panose="020B0900000000000000" pitchFamily="50" charset="-128"/>
            </a:endParaRPr>
          </a:p>
        </p:txBody>
      </p:sp>
      <p:pic>
        <p:nvPicPr>
          <p:cNvPr id="15" name="図 14">
            <a:extLst>
              <a:ext uri="{FF2B5EF4-FFF2-40B4-BE49-F238E27FC236}">
                <a16:creationId xmlns:a16="http://schemas.microsoft.com/office/drawing/2014/main" id="{598B105B-27EE-46D5-B82A-28C805C224F8}"/>
              </a:ext>
            </a:extLst>
          </p:cNvPr>
          <p:cNvPicPr>
            <a:picLocks noChangeAspect="1"/>
          </p:cNvPicPr>
          <p:nvPr/>
        </p:nvPicPr>
        <p:blipFill>
          <a:blip r:embed="rId6"/>
          <a:stretch>
            <a:fillRect/>
          </a:stretch>
        </p:blipFill>
        <p:spPr>
          <a:xfrm>
            <a:off x="113226" y="5378390"/>
            <a:ext cx="1628775" cy="419100"/>
          </a:xfrm>
          <a:prstGeom prst="rect">
            <a:avLst/>
          </a:prstGeom>
        </p:spPr>
      </p:pic>
      <p:cxnSp>
        <p:nvCxnSpPr>
          <p:cNvPr id="16" name="直線コネクタ 15">
            <a:extLst>
              <a:ext uri="{FF2B5EF4-FFF2-40B4-BE49-F238E27FC236}">
                <a16:creationId xmlns:a16="http://schemas.microsoft.com/office/drawing/2014/main" id="{E734C939-6E11-414A-88FA-6BBB55209FD5}"/>
              </a:ext>
            </a:extLst>
          </p:cNvPr>
          <p:cNvCxnSpPr>
            <a:cxnSpLocks/>
          </p:cNvCxnSpPr>
          <p:nvPr/>
        </p:nvCxnSpPr>
        <p:spPr>
          <a:xfrm>
            <a:off x="-3" y="5268045"/>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17" name="矢印: 右 16">
            <a:extLst>
              <a:ext uri="{FF2B5EF4-FFF2-40B4-BE49-F238E27FC236}">
                <a16:creationId xmlns:a16="http://schemas.microsoft.com/office/drawing/2014/main" id="{4C4BA0BB-82EB-4F45-87CC-62E41D96A54F}"/>
              </a:ext>
            </a:extLst>
          </p:cNvPr>
          <p:cNvSpPr/>
          <p:nvPr/>
        </p:nvSpPr>
        <p:spPr>
          <a:xfrm>
            <a:off x="1968421" y="538315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5DBB7734-0100-41A5-81E5-077308FEF9BB}"/>
              </a:ext>
            </a:extLst>
          </p:cNvPr>
          <p:cNvPicPr>
            <a:picLocks noChangeAspect="1"/>
          </p:cNvPicPr>
          <p:nvPr/>
        </p:nvPicPr>
        <p:blipFill>
          <a:blip r:embed="rId7"/>
          <a:stretch>
            <a:fillRect/>
          </a:stretch>
        </p:blipFill>
        <p:spPr>
          <a:xfrm>
            <a:off x="2584908" y="5393028"/>
            <a:ext cx="1628775" cy="399699"/>
          </a:xfrm>
          <a:prstGeom prst="rect">
            <a:avLst/>
          </a:prstGeom>
        </p:spPr>
      </p:pic>
      <p:sp>
        <p:nvSpPr>
          <p:cNvPr id="20" name="コンテンツ プレースホルダー 2">
            <a:extLst>
              <a:ext uri="{FF2B5EF4-FFF2-40B4-BE49-F238E27FC236}">
                <a16:creationId xmlns:a16="http://schemas.microsoft.com/office/drawing/2014/main" id="{4F379C9C-7ABB-49F7-B41F-6D07D609B889}"/>
              </a:ext>
            </a:extLst>
          </p:cNvPr>
          <p:cNvSpPr txBox="1">
            <a:spLocks/>
          </p:cNvSpPr>
          <p:nvPr/>
        </p:nvSpPr>
        <p:spPr>
          <a:xfrm>
            <a:off x="2" y="5802603"/>
            <a:ext cx="5346698" cy="7161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がかたむいたことや、ふられたことが分かるよ！</a:t>
            </a:r>
            <a:endParaRPr lang="en-US" altLang="ja-JP" sz="2000" dirty="0">
              <a:latin typeface="HGSｺﾞｼｯｸE" panose="020B0900000000000000" pitchFamily="50" charset="-128"/>
              <a:ea typeface="HGSｺﾞｼｯｸE" panose="020B0900000000000000" pitchFamily="50" charset="-128"/>
            </a:endParaRPr>
          </a:p>
        </p:txBody>
      </p:sp>
      <p:pic>
        <p:nvPicPr>
          <p:cNvPr id="21" name="図 20">
            <a:extLst>
              <a:ext uri="{FF2B5EF4-FFF2-40B4-BE49-F238E27FC236}">
                <a16:creationId xmlns:a16="http://schemas.microsoft.com/office/drawing/2014/main" id="{FF6EE111-3F51-495B-BF7C-3CF16D6B65A0}"/>
              </a:ext>
            </a:extLst>
          </p:cNvPr>
          <p:cNvPicPr>
            <a:picLocks noChangeAspect="1"/>
          </p:cNvPicPr>
          <p:nvPr/>
        </p:nvPicPr>
        <p:blipFill>
          <a:blip r:embed="rId8"/>
          <a:stretch>
            <a:fillRect/>
          </a:stretch>
        </p:blipFill>
        <p:spPr>
          <a:xfrm>
            <a:off x="108463" y="6615098"/>
            <a:ext cx="1619250" cy="400050"/>
          </a:xfrm>
          <a:prstGeom prst="rect">
            <a:avLst/>
          </a:prstGeom>
        </p:spPr>
      </p:pic>
      <p:cxnSp>
        <p:nvCxnSpPr>
          <p:cNvPr id="22" name="直線コネクタ 21">
            <a:extLst>
              <a:ext uri="{FF2B5EF4-FFF2-40B4-BE49-F238E27FC236}">
                <a16:creationId xmlns:a16="http://schemas.microsoft.com/office/drawing/2014/main" id="{20EF362A-0A7B-4019-8399-33DF72451714}"/>
              </a:ext>
            </a:extLst>
          </p:cNvPr>
          <p:cNvCxnSpPr>
            <a:cxnSpLocks/>
          </p:cNvCxnSpPr>
          <p:nvPr/>
        </p:nvCxnSpPr>
        <p:spPr>
          <a:xfrm>
            <a:off x="0" y="6518785"/>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3" name="矢印: 右 22">
            <a:extLst>
              <a:ext uri="{FF2B5EF4-FFF2-40B4-BE49-F238E27FC236}">
                <a16:creationId xmlns:a16="http://schemas.microsoft.com/office/drawing/2014/main" id="{1EFF0EC9-C439-42FB-9D92-730205FCA3BA}"/>
              </a:ext>
            </a:extLst>
          </p:cNvPr>
          <p:cNvSpPr/>
          <p:nvPr/>
        </p:nvSpPr>
        <p:spPr>
          <a:xfrm>
            <a:off x="1954979" y="661033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59533B74-80A6-49E5-AC39-22F6115A91E6}"/>
              </a:ext>
            </a:extLst>
          </p:cNvPr>
          <p:cNvPicPr>
            <a:picLocks noChangeAspect="1"/>
          </p:cNvPicPr>
          <p:nvPr/>
        </p:nvPicPr>
        <p:blipFill>
          <a:blip r:embed="rId9"/>
          <a:stretch>
            <a:fillRect/>
          </a:stretch>
        </p:blipFill>
        <p:spPr>
          <a:xfrm>
            <a:off x="2592740" y="6612932"/>
            <a:ext cx="1514475" cy="428625"/>
          </a:xfrm>
          <a:prstGeom prst="rect">
            <a:avLst/>
          </a:prstGeom>
        </p:spPr>
      </p:pic>
      <p:sp>
        <p:nvSpPr>
          <p:cNvPr id="25" name="コンテンツ プレースホルダー 2">
            <a:extLst>
              <a:ext uri="{FF2B5EF4-FFF2-40B4-BE49-F238E27FC236}">
                <a16:creationId xmlns:a16="http://schemas.microsoft.com/office/drawing/2014/main" id="{45E8A48D-1729-4038-9598-62C1F9823CE4}"/>
              </a:ext>
            </a:extLst>
          </p:cNvPr>
          <p:cNvSpPr txBox="1">
            <a:spLocks/>
          </p:cNvSpPr>
          <p:nvPr/>
        </p:nvSpPr>
        <p:spPr>
          <a:xfrm>
            <a:off x="-67819" y="6992788"/>
            <a:ext cx="5346698" cy="48435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好きな画像をディスプレイに映せるよ！</a:t>
            </a:r>
            <a:endParaRPr lang="en-US" altLang="ja-JP" sz="2000" dirty="0">
              <a:latin typeface="HGSｺﾞｼｯｸE" panose="020B0900000000000000" pitchFamily="50" charset="-128"/>
              <a:ea typeface="HGSｺﾞｼｯｸE" panose="020B0900000000000000" pitchFamily="50" charset="-128"/>
            </a:endParaRPr>
          </a:p>
        </p:txBody>
      </p:sp>
      <p:sp>
        <p:nvSpPr>
          <p:cNvPr id="26" name="コンテンツ プレースホルダー 2">
            <a:extLst>
              <a:ext uri="{FF2B5EF4-FFF2-40B4-BE49-F238E27FC236}">
                <a16:creationId xmlns:a16="http://schemas.microsoft.com/office/drawing/2014/main" id="{1DAA2967-8340-48CE-804A-B4A4EAF0DDB0}"/>
              </a:ext>
            </a:extLst>
          </p:cNvPr>
          <p:cNvSpPr txBox="1">
            <a:spLocks/>
          </p:cNvSpPr>
          <p:nvPr/>
        </p:nvSpPr>
        <p:spPr>
          <a:xfrm>
            <a:off x="3735276" y="7289138"/>
            <a:ext cx="1699225" cy="29533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1200" dirty="0">
                <a:latin typeface="HGSｺﾞｼｯｸE" panose="020B0900000000000000" pitchFamily="50" charset="-128"/>
                <a:ea typeface="HGSｺﾞｼｯｸE" panose="020B0900000000000000" pitchFamily="50" charset="-128"/>
              </a:rPr>
              <a:t>microSD</a:t>
            </a:r>
            <a:r>
              <a:rPr lang="ja-JP" altLang="en-US" sz="1200" dirty="0">
                <a:latin typeface="HGSｺﾞｼｯｸE" panose="020B0900000000000000" pitchFamily="50" charset="-128"/>
                <a:ea typeface="HGSｺﾞｼｯｸE" panose="020B0900000000000000" pitchFamily="50" charset="-128"/>
              </a:rPr>
              <a:t>カードが必要</a:t>
            </a:r>
            <a:endParaRPr lang="en-US" altLang="ja-JP" sz="1200"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372500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782784AC-22C0-4570-8AF0-311B54FEF132}"/>
              </a:ext>
            </a:extLst>
          </p:cNvPr>
          <p:cNvSpPr txBox="1">
            <a:spLocks/>
          </p:cNvSpPr>
          <p:nvPr/>
        </p:nvSpPr>
        <p:spPr>
          <a:xfrm>
            <a:off x="0" y="154657"/>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センサを使う準備をしよう！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52F0F6D-04AE-4697-8449-4C46B98A0CB6}"/>
              </a:ext>
            </a:extLst>
          </p:cNvPr>
          <p:cNvSpPr txBox="1">
            <a:spLocks/>
          </p:cNvSpPr>
          <p:nvPr/>
        </p:nvSpPr>
        <p:spPr>
          <a:xfrm>
            <a:off x="2102054" y="1047942"/>
            <a:ext cx="3244645"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err="1">
                <a:latin typeface="HGSｺﾞｼｯｸE" panose="020B0900000000000000" pitchFamily="50" charset="-128"/>
                <a:ea typeface="HGSｺﾞｼｯｸE" panose="020B0900000000000000" pitchFamily="50" charset="-128"/>
              </a:rPr>
              <a:t>UIFlow</a:t>
            </a:r>
            <a:r>
              <a:rPr lang="ja-JP" altLang="en-US" sz="2000" dirty="0">
                <a:latin typeface="HGSｺﾞｼｯｸE" panose="020B0900000000000000" pitchFamily="50" charset="-128"/>
                <a:ea typeface="HGSｺﾞｼｯｸE" panose="020B0900000000000000" pitchFamily="50" charset="-128"/>
              </a:rPr>
              <a:t>の左下にある「＋」のマークをクリック</a:t>
            </a:r>
            <a:endParaRPr lang="en-US" altLang="ja-JP" sz="2000"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141FCB02-9C0E-4767-AB40-801CE8F6FEF9}"/>
              </a:ext>
            </a:extLst>
          </p:cNvPr>
          <p:cNvPicPr>
            <a:picLocks noChangeAspect="1"/>
          </p:cNvPicPr>
          <p:nvPr/>
        </p:nvPicPr>
        <p:blipFill rotWithShape="1">
          <a:blip r:embed="rId2"/>
          <a:srcRect t="44344"/>
          <a:stretch/>
        </p:blipFill>
        <p:spPr>
          <a:xfrm>
            <a:off x="331423" y="849041"/>
            <a:ext cx="1139855" cy="1107519"/>
          </a:xfrm>
          <a:prstGeom prst="rect">
            <a:avLst/>
          </a:prstGeom>
        </p:spPr>
      </p:pic>
      <p:sp>
        <p:nvSpPr>
          <p:cNvPr id="9" name="楕円 8">
            <a:extLst>
              <a:ext uri="{FF2B5EF4-FFF2-40B4-BE49-F238E27FC236}">
                <a16:creationId xmlns:a16="http://schemas.microsoft.com/office/drawing/2014/main" id="{55742682-46D0-4351-AFBC-4F96729B131E}"/>
              </a:ext>
            </a:extLst>
          </p:cNvPr>
          <p:cNvSpPr/>
          <p:nvPr/>
        </p:nvSpPr>
        <p:spPr>
          <a:xfrm>
            <a:off x="408824" y="1179782"/>
            <a:ext cx="598290"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646B21C-3E36-4D4B-B2F7-7C655DBA75DF}"/>
              </a:ext>
            </a:extLst>
          </p:cNvPr>
          <p:cNvSpPr/>
          <p:nvPr/>
        </p:nvSpPr>
        <p:spPr>
          <a:xfrm rot="5400000">
            <a:off x="702400" y="208251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a:extLst>
              <a:ext uri="{FF2B5EF4-FFF2-40B4-BE49-F238E27FC236}">
                <a16:creationId xmlns:a16="http://schemas.microsoft.com/office/drawing/2014/main" id="{F51E78F6-29BB-4320-9A9A-7E9BC312FA10}"/>
              </a:ext>
            </a:extLst>
          </p:cNvPr>
          <p:cNvPicPr>
            <a:picLocks noChangeAspect="1"/>
          </p:cNvPicPr>
          <p:nvPr/>
        </p:nvPicPr>
        <p:blipFill>
          <a:blip r:embed="rId3"/>
          <a:stretch>
            <a:fillRect/>
          </a:stretch>
        </p:blipFill>
        <p:spPr>
          <a:xfrm>
            <a:off x="331423" y="2559047"/>
            <a:ext cx="4053152" cy="1429029"/>
          </a:xfrm>
          <a:prstGeom prst="rect">
            <a:avLst/>
          </a:prstGeom>
        </p:spPr>
      </p:pic>
      <p:sp>
        <p:nvSpPr>
          <p:cNvPr id="12" name="楕円 11">
            <a:extLst>
              <a:ext uri="{FF2B5EF4-FFF2-40B4-BE49-F238E27FC236}">
                <a16:creationId xmlns:a16="http://schemas.microsoft.com/office/drawing/2014/main" id="{F70358EC-6048-45F9-8B09-9117B95196FB}"/>
              </a:ext>
            </a:extLst>
          </p:cNvPr>
          <p:cNvSpPr/>
          <p:nvPr/>
        </p:nvSpPr>
        <p:spPr>
          <a:xfrm>
            <a:off x="782887" y="2513590"/>
            <a:ext cx="753264" cy="84904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1A43B62-D376-44DD-B46B-2FCF4345A122}"/>
              </a:ext>
            </a:extLst>
          </p:cNvPr>
          <p:cNvSpPr/>
          <p:nvPr/>
        </p:nvSpPr>
        <p:spPr>
          <a:xfrm>
            <a:off x="3810551" y="3498801"/>
            <a:ext cx="574024" cy="53473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EB15D566-62FC-4E02-AE01-BA40A988722C}"/>
              </a:ext>
            </a:extLst>
          </p:cNvPr>
          <p:cNvSpPr txBox="1">
            <a:spLocks/>
          </p:cNvSpPr>
          <p:nvPr/>
        </p:nvSpPr>
        <p:spPr>
          <a:xfrm>
            <a:off x="331423" y="4060873"/>
            <a:ext cx="4874757"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段目の真ん中にある「</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」をクリックして右下の「</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」を押そう！</a:t>
            </a:r>
            <a:endParaRPr lang="en-US" altLang="ja-JP" sz="2000" dirty="0">
              <a:latin typeface="HGSｺﾞｼｯｸE" panose="020B0900000000000000" pitchFamily="50" charset="-128"/>
              <a:ea typeface="HGSｺﾞｼｯｸE" panose="020B0900000000000000" pitchFamily="50" charset="-128"/>
            </a:endParaRPr>
          </a:p>
        </p:txBody>
      </p:sp>
      <p:sp>
        <p:nvSpPr>
          <p:cNvPr id="15" name="矢印: 右 14">
            <a:extLst>
              <a:ext uri="{FF2B5EF4-FFF2-40B4-BE49-F238E27FC236}">
                <a16:creationId xmlns:a16="http://schemas.microsoft.com/office/drawing/2014/main" id="{22F2E818-B06D-41A5-A8EA-AF28D3A7F4F0}"/>
              </a:ext>
            </a:extLst>
          </p:cNvPr>
          <p:cNvSpPr/>
          <p:nvPr/>
        </p:nvSpPr>
        <p:spPr>
          <a:xfrm rot="5400000">
            <a:off x="702399" y="486785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814C2E16-D9B1-4FAD-9D3E-2E76185755D1}"/>
              </a:ext>
            </a:extLst>
          </p:cNvPr>
          <p:cNvPicPr>
            <a:picLocks noChangeAspect="1"/>
          </p:cNvPicPr>
          <p:nvPr/>
        </p:nvPicPr>
        <p:blipFill>
          <a:blip r:embed="rId4"/>
          <a:stretch>
            <a:fillRect/>
          </a:stretch>
        </p:blipFill>
        <p:spPr>
          <a:xfrm>
            <a:off x="331423" y="5411770"/>
            <a:ext cx="2115405" cy="1959670"/>
          </a:xfrm>
          <a:prstGeom prst="rect">
            <a:avLst/>
          </a:prstGeom>
        </p:spPr>
      </p:pic>
      <p:sp>
        <p:nvSpPr>
          <p:cNvPr id="17" name="正方形/長方形 16">
            <a:extLst>
              <a:ext uri="{FF2B5EF4-FFF2-40B4-BE49-F238E27FC236}">
                <a16:creationId xmlns:a16="http://schemas.microsoft.com/office/drawing/2014/main" id="{DB4DF702-848C-4759-AD29-1EE0E41E4676}"/>
              </a:ext>
            </a:extLst>
          </p:cNvPr>
          <p:cNvSpPr/>
          <p:nvPr/>
        </p:nvSpPr>
        <p:spPr>
          <a:xfrm>
            <a:off x="629310" y="6040157"/>
            <a:ext cx="712791" cy="697861"/>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C653CD3-00BE-4C9C-8D06-6ECC3542F89A}"/>
              </a:ext>
            </a:extLst>
          </p:cNvPr>
          <p:cNvSpPr txBox="1">
            <a:spLocks/>
          </p:cNvSpPr>
          <p:nvPr/>
        </p:nvSpPr>
        <p:spPr>
          <a:xfrm>
            <a:off x="2432566" y="5967084"/>
            <a:ext cx="3054320" cy="140435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こんな風に「</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」が追加されていたら成功！</a:t>
            </a:r>
            <a:endParaRPr lang="en-US" altLang="ja-JP" sz="20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0CF5B462-10E0-42FA-A5CF-809878EF7FB8}"/>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18</a:t>
            </a:fld>
            <a:endParaRPr kumimoji="1" lang="ja-JP" altLang="en-US" dirty="0"/>
          </a:p>
        </p:txBody>
      </p:sp>
    </p:spTree>
    <p:extLst>
      <p:ext uri="{BB962C8B-B14F-4D97-AF65-F5344CB8AC3E}">
        <p14:creationId xmlns:p14="http://schemas.microsoft.com/office/powerpoint/2010/main" val="64811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749917" y="872978"/>
            <a:ext cx="3596784" cy="45639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センサと</a:t>
            </a:r>
            <a:r>
              <a:rPr lang="en-US" altLang="ja-JP" sz="2000" dirty="0">
                <a:latin typeface="HGSｺﾞｼｯｸE" panose="020B0900000000000000" pitchFamily="50" charset="-128"/>
                <a:ea typeface="HGSｺﾞｼｯｸE" panose="020B0900000000000000" pitchFamily="50" charset="-128"/>
              </a:rPr>
              <a:t>GROVE</a:t>
            </a:r>
            <a:r>
              <a:rPr lang="ja-JP" altLang="en-US" sz="2000" dirty="0">
                <a:latin typeface="HGSｺﾞｼｯｸE" panose="020B0900000000000000" pitchFamily="50" charset="-128"/>
                <a:ea typeface="HGSｺﾞｼｯｸE" panose="020B0900000000000000" pitchFamily="50" charset="-128"/>
              </a:rPr>
              <a:t>を用意する</a:t>
            </a:r>
            <a:endParaRPr lang="en-US" altLang="ja-JP" sz="2000" dirty="0">
              <a:latin typeface="HGSｺﾞｼｯｸE" panose="020B0900000000000000" pitchFamily="50" charset="-128"/>
              <a:ea typeface="HGSｺﾞｼｯｸE" panose="020B0900000000000000" pitchFamily="50" charset="-128"/>
            </a:endParaRPr>
          </a:p>
        </p:txBody>
      </p:sp>
      <p:sp>
        <p:nvSpPr>
          <p:cNvPr id="3" name="テキスト ボックス 2">
            <a:extLst>
              <a:ext uri="{FF2B5EF4-FFF2-40B4-BE49-F238E27FC236}">
                <a16:creationId xmlns:a16="http://schemas.microsoft.com/office/drawing/2014/main" id="{5498F86B-D23C-47A0-8DB3-69DF6FC80A23}"/>
              </a:ext>
            </a:extLst>
          </p:cNvPr>
          <p:cNvSpPr txBox="1"/>
          <p:nvPr/>
        </p:nvSpPr>
        <p:spPr>
          <a:xfrm>
            <a:off x="3422594" y="4290498"/>
            <a:ext cx="1065414"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ポート</a:t>
            </a:r>
          </a:p>
        </p:txBody>
      </p:sp>
      <p:pic>
        <p:nvPicPr>
          <p:cNvPr id="4" name="図 3" descr="屋内, 携帯電話, 小さい, 座る が含まれている画像&#10;&#10;自動的に生成された説明">
            <a:extLst>
              <a:ext uri="{FF2B5EF4-FFF2-40B4-BE49-F238E27FC236}">
                <a16:creationId xmlns:a16="http://schemas.microsoft.com/office/drawing/2014/main" id="{F28AEC81-9B2F-4841-8105-33682D2EAB9D}"/>
              </a:ext>
            </a:extLst>
          </p:cNvPr>
          <p:cNvPicPr>
            <a:picLocks noChangeAspect="1"/>
          </p:cNvPicPr>
          <p:nvPr/>
        </p:nvPicPr>
        <p:blipFill rotWithShape="1">
          <a:blip r:embed="rId2">
            <a:extLst>
              <a:ext uri="{28A0092B-C50C-407E-A947-70E740481C1C}">
                <a14:useLocalDpi xmlns:a14="http://schemas.microsoft.com/office/drawing/2010/main" val="0"/>
              </a:ext>
            </a:extLst>
          </a:blip>
          <a:srcRect l="16791" r="14654"/>
          <a:stretch/>
        </p:blipFill>
        <p:spPr>
          <a:xfrm>
            <a:off x="3111577" y="5283518"/>
            <a:ext cx="2027504" cy="2218096"/>
          </a:xfrm>
          <a:prstGeom prst="rect">
            <a:avLst/>
          </a:prstGeom>
        </p:spPr>
      </p:pic>
      <p:pic>
        <p:nvPicPr>
          <p:cNvPr id="6" name="図 5" descr="屋内, ホワイト, 座る, テーブル が含まれている画像&#10;&#10;自動的に生成された説明">
            <a:extLst>
              <a:ext uri="{FF2B5EF4-FFF2-40B4-BE49-F238E27FC236}">
                <a16:creationId xmlns:a16="http://schemas.microsoft.com/office/drawing/2014/main" id="{D6EA0ED3-A127-4A81-B753-85A36AF7BA9D}"/>
              </a:ext>
            </a:extLst>
          </p:cNvPr>
          <p:cNvPicPr>
            <a:picLocks noChangeAspect="1"/>
          </p:cNvPicPr>
          <p:nvPr/>
        </p:nvPicPr>
        <p:blipFill rotWithShape="1">
          <a:blip r:embed="rId3">
            <a:extLst>
              <a:ext uri="{28A0092B-C50C-407E-A947-70E740481C1C}">
                <a14:useLocalDpi xmlns:a14="http://schemas.microsoft.com/office/drawing/2010/main" val="0"/>
              </a:ext>
            </a:extLst>
          </a:blip>
          <a:srcRect t="13220" b="17932"/>
          <a:stretch/>
        </p:blipFill>
        <p:spPr>
          <a:xfrm>
            <a:off x="176357" y="400881"/>
            <a:ext cx="1521476" cy="1396682"/>
          </a:xfrm>
          <a:prstGeom prst="rect">
            <a:avLst/>
          </a:prstGeom>
        </p:spPr>
      </p:pic>
      <p:pic>
        <p:nvPicPr>
          <p:cNvPr id="9" name="図 8" descr="屋内, 座る, ホワイト, 小さい が含まれている画像&#10;&#10;自動的に生成された説明">
            <a:extLst>
              <a:ext uri="{FF2B5EF4-FFF2-40B4-BE49-F238E27FC236}">
                <a16:creationId xmlns:a16="http://schemas.microsoft.com/office/drawing/2014/main" id="{82955611-524A-41DF-B001-51288828C4F2}"/>
              </a:ext>
            </a:extLst>
          </p:cNvPr>
          <p:cNvPicPr>
            <a:picLocks noChangeAspect="1"/>
          </p:cNvPicPr>
          <p:nvPr/>
        </p:nvPicPr>
        <p:blipFill rotWithShape="1">
          <a:blip r:embed="rId4">
            <a:extLst>
              <a:ext uri="{28A0092B-C50C-407E-A947-70E740481C1C}">
                <a14:useLocalDpi xmlns:a14="http://schemas.microsoft.com/office/drawing/2010/main" val="0"/>
              </a:ext>
            </a:extLst>
          </a:blip>
          <a:srcRect l="16655" t="30407" r="3440" b="38469"/>
          <a:stretch/>
        </p:blipFill>
        <p:spPr>
          <a:xfrm>
            <a:off x="0" y="3072955"/>
            <a:ext cx="2592049" cy="757249"/>
          </a:xfrm>
          <a:prstGeom prst="rect">
            <a:avLst/>
          </a:prstGeom>
        </p:spPr>
      </p:pic>
      <p:pic>
        <p:nvPicPr>
          <p:cNvPr id="11" name="図 10">
            <a:extLst>
              <a:ext uri="{FF2B5EF4-FFF2-40B4-BE49-F238E27FC236}">
                <a16:creationId xmlns:a16="http://schemas.microsoft.com/office/drawing/2014/main" id="{45D33736-94D5-4B9D-86B5-9360D3EF5B54}"/>
              </a:ext>
            </a:extLst>
          </p:cNvPr>
          <p:cNvPicPr>
            <a:picLocks noChangeAspect="1"/>
          </p:cNvPicPr>
          <p:nvPr/>
        </p:nvPicPr>
        <p:blipFill rotWithShape="1">
          <a:blip r:embed="rId5">
            <a:extLst>
              <a:ext uri="{28A0092B-C50C-407E-A947-70E740481C1C}">
                <a14:useLocalDpi xmlns:a14="http://schemas.microsoft.com/office/drawing/2010/main" val="0"/>
              </a:ext>
            </a:extLst>
          </a:blip>
          <a:srcRect l="20268" t="34316" r="3684" b="18687"/>
          <a:stretch/>
        </p:blipFill>
        <p:spPr>
          <a:xfrm>
            <a:off x="3422594" y="3014737"/>
            <a:ext cx="1860803" cy="862486"/>
          </a:xfrm>
          <a:prstGeom prst="rect">
            <a:avLst/>
          </a:prstGeom>
        </p:spPr>
      </p:pic>
      <p:pic>
        <p:nvPicPr>
          <p:cNvPr id="13" name="図 12" descr="小さい, 座る, 携帯電話, ホワイト が含まれている画像&#10;&#10;自動的に生成された説明">
            <a:extLst>
              <a:ext uri="{FF2B5EF4-FFF2-40B4-BE49-F238E27FC236}">
                <a16:creationId xmlns:a16="http://schemas.microsoft.com/office/drawing/2014/main" id="{1867F68B-31BA-4EFD-94E6-7A5F68FDBAE5}"/>
              </a:ext>
            </a:extLst>
          </p:cNvPr>
          <p:cNvPicPr>
            <a:picLocks noChangeAspect="1"/>
          </p:cNvPicPr>
          <p:nvPr/>
        </p:nvPicPr>
        <p:blipFill rotWithShape="1">
          <a:blip r:embed="rId6">
            <a:extLst>
              <a:ext uri="{28A0092B-C50C-407E-A947-70E740481C1C}">
                <a14:useLocalDpi xmlns:a14="http://schemas.microsoft.com/office/drawing/2010/main" val="0"/>
              </a:ext>
            </a:extLst>
          </a:blip>
          <a:srcRect l="12232" r="15458"/>
          <a:stretch/>
        </p:blipFill>
        <p:spPr>
          <a:xfrm>
            <a:off x="92956" y="5283518"/>
            <a:ext cx="2138516" cy="2218096"/>
          </a:xfrm>
          <a:prstGeom prst="rect">
            <a:avLst/>
          </a:prstGeom>
        </p:spPr>
      </p:pic>
      <p:sp>
        <p:nvSpPr>
          <p:cNvPr id="14" name="テキスト ボックス 13">
            <a:extLst>
              <a:ext uri="{FF2B5EF4-FFF2-40B4-BE49-F238E27FC236}">
                <a16:creationId xmlns:a16="http://schemas.microsoft.com/office/drawing/2014/main" id="{FA015E5C-5740-404E-B492-26D60BB08CBA}"/>
              </a:ext>
            </a:extLst>
          </p:cNvPr>
          <p:cNvSpPr txBox="1"/>
          <p:nvPr/>
        </p:nvSpPr>
        <p:spPr>
          <a:xfrm>
            <a:off x="258299" y="180951"/>
            <a:ext cx="719767"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センサ</a:t>
            </a:r>
          </a:p>
        </p:txBody>
      </p:sp>
      <p:sp>
        <p:nvSpPr>
          <p:cNvPr id="15" name="テキスト ボックス 14">
            <a:extLst>
              <a:ext uri="{FF2B5EF4-FFF2-40B4-BE49-F238E27FC236}">
                <a16:creationId xmlns:a16="http://schemas.microsoft.com/office/drawing/2014/main" id="{B8453EFF-F23B-4DB9-9B0D-14661F3B7340}"/>
              </a:ext>
            </a:extLst>
          </p:cNvPr>
          <p:cNvSpPr txBox="1"/>
          <p:nvPr/>
        </p:nvSpPr>
        <p:spPr>
          <a:xfrm>
            <a:off x="1004108" y="161054"/>
            <a:ext cx="719767" cy="307777"/>
          </a:xfrm>
          <a:prstGeom prst="rect">
            <a:avLst/>
          </a:prstGeom>
          <a:noFill/>
        </p:spPr>
        <p:txBody>
          <a:bodyPr wrap="square" rtlCol="0">
            <a:spAutoFit/>
          </a:bodyPr>
          <a:lstStyle/>
          <a:p>
            <a:pPr algn="ctr"/>
            <a:r>
              <a:rPr kumimoji="1" lang="en-US" altLang="ja-JP" sz="1400" dirty="0">
                <a:latin typeface="HGｺﾞｼｯｸE" panose="020B0909000000000000" pitchFamily="49" charset="-128"/>
                <a:ea typeface="HGｺﾞｼｯｸE" panose="020B0909000000000000" pitchFamily="49" charset="-128"/>
              </a:rPr>
              <a:t>GROVE</a:t>
            </a:r>
            <a:endParaRPr kumimoji="1" lang="ja-JP" altLang="en-US" sz="1400" dirty="0">
              <a:latin typeface="HGｺﾞｼｯｸE" panose="020B0909000000000000" pitchFamily="49" charset="-128"/>
              <a:ea typeface="HGｺﾞｼｯｸE" panose="020B0909000000000000" pitchFamily="49" charset="-128"/>
            </a:endParaRPr>
          </a:p>
        </p:txBody>
      </p:sp>
      <p:sp>
        <p:nvSpPr>
          <p:cNvPr id="17" name="コンテンツ プレースホルダー 2">
            <a:extLst>
              <a:ext uri="{FF2B5EF4-FFF2-40B4-BE49-F238E27FC236}">
                <a16:creationId xmlns:a16="http://schemas.microsoft.com/office/drawing/2014/main" id="{37E634B3-D3F7-42F2-8748-27D2FC6B3A7F}"/>
              </a:ext>
            </a:extLst>
          </p:cNvPr>
          <p:cNvSpPr txBox="1">
            <a:spLocks/>
          </p:cNvSpPr>
          <p:nvPr/>
        </p:nvSpPr>
        <p:spPr>
          <a:xfrm>
            <a:off x="1154026" y="2169324"/>
            <a:ext cx="3399093" cy="90489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2.GROVE</a:t>
            </a:r>
            <a:r>
              <a:rPr lang="ja-JP" altLang="en-US" sz="2000" dirty="0">
                <a:latin typeface="HGSｺﾞｼｯｸE" panose="020B0900000000000000" pitchFamily="50" charset="-128"/>
                <a:ea typeface="HGSｺﾞｼｯｸE" panose="020B0900000000000000" pitchFamily="50" charset="-128"/>
              </a:rPr>
              <a:t>をセンサにさす</a:t>
            </a:r>
            <a:endParaRPr lang="en-US" altLang="ja-JP" sz="2000" dirty="0">
              <a:latin typeface="HGSｺﾞｼｯｸE" panose="020B0900000000000000" pitchFamily="50" charset="-128"/>
              <a:ea typeface="HGSｺﾞｼｯｸE" panose="020B0900000000000000" pitchFamily="50" charset="-128"/>
            </a:endParaRPr>
          </a:p>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この時</a:t>
            </a:r>
            <a:r>
              <a:rPr lang="ja-JP" altLang="en-US" sz="2000" dirty="0">
                <a:solidFill>
                  <a:srgbClr val="FF0000"/>
                </a:solidFill>
                <a:latin typeface="HGSｺﾞｼｯｸE" panose="020B0900000000000000" pitchFamily="50" charset="-128"/>
                <a:ea typeface="HGSｺﾞｼｯｸE" panose="020B0900000000000000" pitchFamily="50" charset="-128"/>
              </a:rPr>
              <a:t>上下に気を付ける</a:t>
            </a:r>
            <a:endParaRPr lang="en-US" altLang="ja-JP" sz="2000" dirty="0">
              <a:solidFill>
                <a:srgbClr val="FF0000"/>
              </a:solidFill>
              <a:latin typeface="HGSｺﾞｼｯｸE" panose="020B0900000000000000" pitchFamily="50" charset="-128"/>
              <a:ea typeface="HGSｺﾞｼｯｸE" panose="020B0900000000000000" pitchFamily="50" charset="-128"/>
            </a:endParaRPr>
          </a:p>
        </p:txBody>
      </p:sp>
      <p:sp>
        <p:nvSpPr>
          <p:cNvPr id="18" name="矢印: 右 17">
            <a:extLst>
              <a:ext uri="{FF2B5EF4-FFF2-40B4-BE49-F238E27FC236}">
                <a16:creationId xmlns:a16="http://schemas.microsoft.com/office/drawing/2014/main" id="{D2325E5E-04BF-4B55-8833-D115E057A459}"/>
              </a:ext>
            </a:extLst>
          </p:cNvPr>
          <p:cNvSpPr/>
          <p:nvPr/>
        </p:nvSpPr>
        <p:spPr>
          <a:xfrm>
            <a:off x="2912628" y="324650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コンテンツ プレースホルダー 2">
            <a:extLst>
              <a:ext uri="{FF2B5EF4-FFF2-40B4-BE49-F238E27FC236}">
                <a16:creationId xmlns:a16="http://schemas.microsoft.com/office/drawing/2014/main" id="{A66A02C8-9CC5-4CC6-B6E6-139E95243EB0}"/>
              </a:ext>
            </a:extLst>
          </p:cNvPr>
          <p:cNvSpPr txBox="1">
            <a:spLocks/>
          </p:cNvSpPr>
          <p:nvPr/>
        </p:nvSpPr>
        <p:spPr>
          <a:xfrm>
            <a:off x="90921" y="4422581"/>
            <a:ext cx="5439723" cy="90489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3.GROVE</a:t>
            </a:r>
            <a:r>
              <a:rPr lang="ja-JP" altLang="en-US" sz="2000" dirty="0">
                <a:latin typeface="HGSｺﾞｼｯｸE" panose="020B0900000000000000" pitchFamily="50" charset="-128"/>
                <a:ea typeface="HGSｺﾞｼｯｸE" panose="020B0900000000000000" pitchFamily="50" charset="-128"/>
              </a:rPr>
              <a:t>の反対側を</a:t>
            </a: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の</a:t>
            </a:r>
            <a:r>
              <a:rPr lang="en-US" altLang="ja-JP" sz="2000" dirty="0">
                <a:solidFill>
                  <a:srgbClr val="FF0000"/>
                </a:solidFill>
                <a:latin typeface="HGSｺﾞｼｯｸE" panose="020B0900000000000000" pitchFamily="50" charset="-128"/>
                <a:ea typeface="HGSｺﾞｼｯｸE" panose="020B0900000000000000" pitchFamily="50" charset="-128"/>
              </a:rPr>
              <a:t>PORT</a:t>
            </a:r>
            <a:r>
              <a:rPr lang="ja-JP" altLang="en-US" sz="2000" dirty="0">
                <a:solidFill>
                  <a:srgbClr val="FF0000"/>
                </a:solidFill>
                <a:latin typeface="HGSｺﾞｼｯｸE" panose="020B0900000000000000" pitchFamily="50" charset="-128"/>
                <a:ea typeface="HGSｺﾞｼｯｸE" panose="020B0900000000000000" pitchFamily="50" charset="-128"/>
              </a:rPr>
              <a:t> </a:t>
            </a:r>
            <a:r>
              <a:rPr lang="en-US" altLang="ja-JP" sz="2000" dirty="0">
                <a:solidFill>
                  <a:srgbClr val="FF0000"/>
                </a:solidFill>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にさす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この時</a:t>
            </a:r>
            <a:r>
              <a:rPr lang="ja-JP" altLang="en-US" sz="2000" dirty="0">
                <a:solidFill>
                  <a:srgbClr val="FF0000"/>
                </a:solidFill>
                <a:latin typeface="HGSｺﾞｼｯｸE" panose="020B0900000000000000" pitchFamily="50" charset="-128"/>
                <a:ea typeface="HGSｺﾞｼｯｸE" panose="020B0900000000000000" pitchFamily="50" charset="-128"/>
              </a:rPr>
              <a:t>上下に気を付ける</a:t>
            </a:r>
            <a:endParaRPr lang="en-US" altLang="ja-JP" sz="2000" dirty="0">
              <a:solidFill>
                <a:srgbClr val="FF0000"/>
              </a:solidFill>
              <a:latin typeface="HGSｺﾞｼｯｸE" panose="020B0900000000000000" pitchFamily="50" charset="-128"/>
              <a:ea typeface="HGSｺﾞｼｯｸE" panose="020B0900000000000000" pitchFamily="50" charset="-128"/>
            </a:endParaRPr>
          </a:p>
        </p:txBody>
      </p:sp>
      <p:sp>
        <p:nvSpPr>
          <p:cNvPr id="20" name="矢印: 右 19">
            <a:extLst>
              <a:ext uri="{FF2B5EF4-FFF2-40B4-BE49-F238E27FC236}">
                <a16:creationId xmlns:a16="http://schemas.microsoft.com/office/drawing/2014/main" id="{8A22006C-6BE7-46B5-9A15-7D957348010D}"/>
              </a:ext>
            </a:extLst>
          </p:cNvPr>
          <p:cNvSpPr/>
          <p:nvPr/>
        </p:nvSpPr>
        <p:spPr>
          <a:xfrm>
            <a:off x="2455673" y="618777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55F6D6F7-707A-40BC-8872-CE3BA528A481}"/>
              </a:ext>
            </a:extLst>
          </p:cNvPr>
          <p:cNvSpPr txBox="1"/>
          <p:nvPr/>
        </p:nvSpPr>
        <p:spPr>
          <a:xfrm>
            <a:off x="2912628" y="700691"/>
            <a:ext cx="1065414"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グローブ</a:t>
            </a:r>
          </a:p>
        </p:txBody>
      </p:sp>
      <p:sp>
        <p:nvSpPr>
          <p:cNvPr id="2" name="スライド番号プレースホルダー 1">
            <a:extLst>
              <a:ext uri="{FF2B5EF4-FFF2-40B4-BE49-F238E27FC236}">
                <a16:creationId xmlns:a16="http://schemas.microsoft.com/office/drawing/2014/main" id="{4A7E2356-DD8B-42DD-B013-CA24759DAEEA}"/>
              </a:ext>
            </a:extLst>
          </p:cNvPr>
          <p:cNvSpPr>
            <a:spLocks noGrp="1"/>
          </p:cNvSpPr>
          <p:nvPr>
            <p:ph type="sldNum" sz="quarter" idx="12"/>
          </p:nvPr>
        </p:nvSpPr>
        <p:spPr/>
        <p:txBody>
          <a:bodyPr/>
          <a:lstStyle/>
          <a:p>
            <a:fld id="{A742806C-2382-4B4D-8F82-E2EF329BD941}" type="slidenum">
              <a:rPr kumimoji="1" lang="ja-JP" altLang="en-US" smtClean="0"/>
              <a:t>19</a:t>
            </a:fld>
            <a:endParaRPr kumimoji="1" lang="ja-JP" altLang="en-US"/>
          </a:p>
        </p:txBody>
      </p:sp>
    </p:spTree>
    <p:extLst>
      <p:ext uri="{BB962C8B-B14F-4D97-AF65-F5344CB8AC3E}">
        <p14:creationId xmlns:p14="http://schemas.microsoft.com/office/powerpoint/2010/main" val="323080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コンテンツ プレースホルダー 8" descr="座る, 携帯電話, 電話, テーブル が含まれている画像&#10;&#10;自動的に生成された説明">
            <a:extLst>
              <a:ext uri="{FF2B5EF4-FFF2-40B4-BE49-F238E27FC236}">
                <a16:creationId xmlns:a16="http://schemas.microsoft.com/office/drawing/2014/main" id="{EC682D55-ED7F-4835-885F-FB788CEB49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685" t="3474" r="11374" b="13775"/>
          <a:stretch/>
        </p:blipFill>
        <p:spPr>
          <a:xfrm>
            <a:off x="992033" y="2123769"/>
            <a:ext cx="3362632" cy="2861187"/>
          </a:xfrm>
        </p:spPr>
      </p:pic>
      <p:sp>
        <p:nvSpPr>
          <p:cNvPr id="11" name="コンテンツ プレースホルダー 2">
            <a:extLst>
              <a:ext uri="{FF2B5EF4-FFF2-40B4-BE49-F238E27FC236}">
                <a16:creationId xmlns:a16="http://schemas.microsoft.com/office/drawing/2014/main" id="{3284FF55-7E64-4D86-B13D-B5247FC34158}"/>
              </a:ext>
            </a:extLst>
          </p:cNvPr>
          <p:cNvSpPr txBox="1">
            <a:spLocks/>
          </p:cNvSpPr>
          <p:nvPr/>
        </p:nvSpPr>
        <p:spPr>
          <a:xfrm>
            <a:off x="0" y="796414"/>
            <a:ext cx="5346699" cy="480226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HGS創英角ﾎﾟｯﾌﾟ体" panose="040B0A00000000000000" pitchFamily="50" charset="-128"/>
                <a:ea typeface="HGS創英角ﾎﾟｯﾌﾟ体" panose="040B0A00000000000000" pitchFamily="50" charset="-128"/>
              </a:rPr>
              <a:t>M5Stack(</a:t>
            </a:r>
            <a:r>
              <a:rPr lang="ja-JP" altLang="en-US" sz="2400" dirty="0">
                <a:latin typeface="HGS創英角ﾎﾟｯﾌﾟ体" panose="040B0A00000000000000" pitchFamily="50" charset="-128"/>
                <a:ea typeface="HGS創英角ﾎﾟｯﾌﾟ体" panose="040B0A00000000000000" pitchFamily="50" charset="-128"/>
              </a:rPr>
              <a:t>エムファイブスタック</a:t>
            </a:r>
            <a:r>
              <a:rPr lang="en-US" altLang="ja-JP" sz="2400" dirty="0">
                <a:latin typeface="HGS創英角ﾎﾟｯﾌﾟ体" panose="040B0A00000000000000" pitchFamily="50" charset="-128"/>
                <a:ea typeface="HGS創英角ﾎﾟｯﾌﾟ体" panose="040B0A00000000000000" pitchFamily="50" charset="-128"/>
              </a:rPr>
              <a:t>)</a:t>
            </a:r>
            <a:r>
              <a:rPr lang="ja-JP" altLang="en-US" sz="2400" dirty="0">
                <a:latin typeface="HGS創英角ﾎﾟｯﾌﾟ体" panose="040B0A00000000000000" pitchFamily="50" charset="-128"/>
                <a:ea typeface="HGS創英角ﾎﾟｯﾌﾟ体" panose="040B0A00000000000000" pitchFamily="50" charset="-128"/>
              </a:rPr>
              <a:t>は</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gn="ctr">
              <a:buFont typeface="Arial" panose="020B0604020202020204" pitchFamily="34" charset="0"/>
              <a:buNone/>
            </a:pPr>
            <a:r>
              <a:rPr lang="ja-JP" altLang="en-US" sz="4000" dirty="0">
                <a:latin typeface="HGｺﾞｼｯｸE" panose="020B0909000000000000" pitchFamily="49" charset="-128"/>
                <a:ea typeface="HGｺﾞｼｯｸE" panose="020B0909000000000000" pitchFamily="49" charset="-128"/>
              </a:rPr>
              <a:t>マイコン</a:t>
            </a:r>
            <a:r>
              <a:rPr lang="en-US" altLang="ja-JP" sz="2400" dirty="0">
                <a:latin typeface="HGｺﾞｼｯｸE" panose="020B0909000000000000" pitchFamily="49" charset="-128"/>
                <a:ea typeface="HGｺﾞｼｯｸE" panose="020B0909000000000000" pitchFamily="49" charset="-128"/>
              </a:rPr>
              <a:t>(</a:t>
            </a:r>
            <a:r>
              <a:rPr lang="ja-JP" altLang="en-US" sz="2400" dirty="0">
                <a:latin typeface="HGｺﾞｼｯｸE" panose="020B0909000000000000" pitchFamily="49" charset="-128"/>
                <a:ea typeface="HGｺﾞｼｯｸE" panose="020B0909000000000000" pitchFamily="49" charset="-128"/>
              </a:rPr>
              <a:t>小さなパソコン</a:t>
            </a:r>
            <a:r>
              <a:rPr lang="en-US" altLang="ja-JP" sz="2400" dirty="0">
                <a:latin typeface="HGｺﾞｼｯｸE" panose="020B0909000000000000" pitchFamily="49" charset="-128"/>
                <a:ea typeface="HGｺﾞｼｯｸE" panose="020B0909000000000000" pitchFamily="49" charset="-128"/>
              </a:rPr>
              <a:t>)</a:t>
            </a:r>
          </a:p>
          <a:p>
            <a:pPr marL="0" indent="0">
              <a:buFont typeface="Arial" panose="020B0604020202020204" pitchFamily="34" charset="0"/>
              <a:buNone/>
            </a:pPr>
            <a:endParaRPr lang="ja-JP" altLang="en-US" sz="2400" dirty="0"/>
          </a:p>
        </p:txBody>
      </p:sp>
      <p:cxnSp>
        <p:nvCxnSpPr>
          <p:cNvPr id="13" name="直線コネクタ 12">
            <a:extLst>
              <a:ext uri="{FF2B5EF4-FFF2-40B4-BE49-F238E27FC236}">
                <a16:creationId xmlns:a16="http://schemas.microsoft.com/office/drawing/2014/main" id="{FEF29403-8C04-439B-85FA-541E1F0DA73A}"/>
              </a:ext>
            </a:extLst>
          </p:cNvPr>
          <p:cNvCxnSpPr>
            <a:cxnSpLocks/>
          </p:cNvCxnSpPr>
          <p:nvPr/>
        </p:nvCxnSpPr>
        <p:spPr>
          <a:xfrm flipV="1">
            <a:off x="1519084" y="2389239"/>
            <a:ext cx="1327355" cy="68400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335823D-9A40-4202-ADE3-56AEEE3D1C57}"/>
              </a:ext>
            </a:extLst>
          </p:cNvPr>
          <p:cNvCxnSpPr>
            <a:cxnSpLocks/>
          </p:cNvCxnSpPr>
          <p:nvPr/>
        </p:nvCxnSpPr>
        <p:spPr>
          <a:xfrm flipH="1" flipV="1">
            <a:off x="2846441" y="2389240"/>
            <a:ext cx="831338" cy="75058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07FD832-3191-44F1-858B-E16E68F9F485}"/>
              </a:ext>
            </a:extLst>
          </p:cNvPr>
          <p:cNvCxnSpPr>
            <a:cxnSpLocks/>
          </p:cNvCxnSpPr>
          <p:nvPr/>
        </p:nvCxnSpPr>
        <p:spPr>
          <a:xfrm>
            <a:off x="1519084" y="3073239"/>
            <a:ext cx="781664" cy="84983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08E7E30-0FDB-4CCE-8EF0-E17C6C4883EB}"/>
              </a:ext>
            </a:extLst>
          </p:cNvPr>
          <p:cNvCxnSpPr>
            <a:cxnSpLocks/>
          </p:cNvCxnSpPr>
          <p:nvPr/>
        </p:nvCxnSpPr>
        <p:spPr>
          <a:xfrm flipH="1">
            <a:off x="2300749" y="3155659"/>
            <a:ext cx="1386348" cy="76741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7E8B51A-EF7D-4270-B150-4E83C99E784B}"/>
              </a:ext>
            </a:extLst>
          </p:cNvPr>
          <p:cNvCxnSpPr>
            <a:cxnSpLocks/>
          </p:cNvCxnSpPr>
          <p:nvPr/>
        </p:nvCxnSpPr>
        <p:spPr>
          <a:xfrm flipH="1">
            <a:off x="3262110" y="2512189"/>
            <a:ext cx="292252" cy="219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F4E8F5C3-E5A4-46A4-94E3-D0E9F4619751}"/>
              </a:ext>
            </a:extLst>
          </p:cNvPr>
          <p:cNvSpPr txBox="1"/>
          <p:nvPr/>
        </p:nvSpPr>
        <p:spPr>
          <a:xfrm>
            <a:off x="3401910" y="2156155"/>
            <a:ext cx="2028928" cy="461665"/>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ディスプレイ</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36" name="楕円 35">
            <a:extLst>
              <a:ext uri="{FF2B5EF4-FFF2-40B4-BE49-F238E27FC236}">
                <a16:creationId xmlns:a16="http://schemas.microsoft.com/office/drawing/2014/main" id="{6CE95553-B4EB-46A9-9986-0A860F2DD81C}"/>
              </a:ext>
            </a:extLst>
          </p:cNvPr>
          <p:cNvSpPr/>
          <p:nvPr/>
        </p:nvSpPr>
        <p:spPr>
          <a:xfrm rot="2760000">
            <a:off x="1160169" y="3280897"/>
            <a:ext cx="448002" cy="3621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EBA38B43-30D6-493C-B66D-74A099D985BD}"/>
              </a:ext>
            </a:extLst>
          </p:cNvPr>
          <p:cNvCxnSpPr>
            <a:cxnSpLocks/>
          </p:cNvCxnSpPr>
          <p:nvPr/>
        </p:nvCxnSpPr>
        <p:spPr>
          <a:xfrm>
            <a:off x="2485105" y="3962952"/>
            <a:ext cx="188243" cy="216417"/>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A803D631-D2C5-4F39-A0D7-EA235FE12BF4}"/>
              </a:ext>
            </a:extLst>
          </p:cNvPr>
          <p:cNvCxnSpPr>
            <a:cxnSpLocks/>
          </p:cNvCxnSpPr>
          <p:nvPr/>
        </p:nvCxnSpPr>
        <p:spPr>
          <a:xfrm flipV="1">
            <a:off x="2683849" y="3493790"/>
            <a:ext cx="1156522" cy="693446"/>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55A0E20-7A65-4876-8ABB-B1F68AFEF932}"/>
              </a:ext>
            </a:extLst>
          </p:cNvPr>
          <p:cNvCxnSpPr>
            <a:cxnSpLocks/>
          </p:cNvCxnSpPr>
          <p:nvPr/>
        </p:nvCxnSpPr>
        <p:spPr>
          <a:xfrm flipV="1">
            <a:off x="2485105" y="3262778"/>
            <a:ext cx="1192674" cy="6759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1F52A511-F107-490E-B6BA-0983BA2E2470}"/>
              </a:ext>
            </a:extLst>
          </p:cNvPr>
          <p:cNvCxnSpPr>
            <a:cxnSpLocks/>
          </p:cNvCxnSpPr>
          <p:nvPr/>
        </p:nvCxnSpPr>
        <p:spPr>
          <a:xfrm>
            <a:off x="3687097" y="3280975"/>
            <a:ext cx="194268" cy="20694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A725A6F7-3974-462C-85F0-392770E75C35}"/>
              </a:ext>
            </a:extLst>
          </p:cNvPr>
          <p:cNvCxnSpPr>
            <a:cxnSpLocks/>
          </p:cNvCxnSpPr>
          <p:nvPr/>
        </p:nvCxnSpPr>
        <p:spPr>
          <a:xfrm flipH="1" flipV="1">
            <a:off x="3321691" y="3808917"/>
            <a:ext cx="612843" cy="5261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B25A3AF6-9597-4D79-A072-2205B134880B}"/>
              </a:ext>
            </a:extLst>
          </p:cNvPr>
          <p:cNvSpPr txBox="1"/>
          <p:nvPr/>
        </p:nvSpPr>
        <p:spPr>
          <a:xfrm>
            <a:off x="3448069" y="4318028"/>
            <a:ext cx="1965097"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A,B,C</a:t>
            </a:r>
            <a:r>
              <a:rPr kumimoji="1" lang="ja-JP" altLang="en-US" sz="2400" dirty="0">
                <a:latin typeface="HGｺﾞｼｯｸE" panose="020B0909000000000000" pitchFamily="49" charset="-128"/>
                <a:ea typeface="HGｺﾞｼｯｸE" panose="020B0909000000000000" pitchFamily="49" charset="-128"/>
              </a:rPr>
              <a:t>ボタン</a:t>
            </a:r>
            <a:endParaRPr kumimoji="1" lang="en-US" altLang="ja-JP" sz="2400" dirty="0">
              <a:latin typeface="HGｺﾞｼｯｸE" panose="020B0909000000000000" pitchFamily="49" charset="-128"/>
              <a:ea typeface="HGｺﾞｼｯｸE" panose="020B0909000000000000" pitchFamily="49" charset="-128"/>
            </a:endParaRPr>
          </a:p>
        </p:txBody>
      </p:sp>
      <p:cxnSp>
        <p:nvCxnSpPr>
          <p:cNvPr id="125" name="直線コネクタ 124">
            <a:extLst>
              <a:ext uri="{FF2B5EF4-FFF2-40B4-BE49-F238E27FC236}">
                <a16:creationId xmlns:a16="http://schemas.microsoft.com/office/drawing/2014/main" id="{DA67FFA5-A8F3-4B65-B79A-112BFC8743AF}"/>
              </a:ext>
            </a:extLst>
          </p:cNvPr>
          <p:cNvCxnSpPr>
            <a:cxnSpLocks/>
          </p:cNvCxnSpPr>
          <p:nvPr/>
        </p:nvCxnSpPr>
        <p:spPr>
          <a:xfrm>
            <a:off x="1255162" y="3600739"/>
            <a:ext cx="0" cy="1898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F8B25C43-5848-4E3D-83B0-D253A5DBEC0E}"/>
              </a:ext>
            </a:extLst>
          </p:cNvPr>
          <p:cNvSpPr txBox="1"/>
          <p:nvPr/>
        </p:nvSpPr>
        <p:spPr>
          <a:xfrm>
            <a:off x="30990" y="5499699"/>
            <a:ext cx="3278111" cy="461665"/>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電源</a:t>
            </a:r>
            <a:r>
              <a:rPr kumimoji="1" lang="en-US" altLang="ja-JP" sz="2400" dirty="0">
                <a:latin typeface="HGｺﾞｼｯｸE" panose="020B0909000000000000" pitchFamily="49" charset="-128"/>
                <a:ea typeface="HGｺﾞｼｯｸE" panose="020B0909000000000000" pitchFamily="49" charset="-128"/>
              </a:rPr>
              <a:t>(</a:t>
            </a:r>
            <a:r>
              <a:rPr kumimoji="1" lang="ja-JP" altLang="en-US" sz="2400" dirty="0">
                <a:latin typeface="HGｺﾞｼｯｸE" panose="020B0909000000000000" pitchFamily="49" charset="-128"/>
                <a:ea typeface="HGｺﾞｼｯｸE" panose="020B0909000000000000" pitchFamily="49" charset="-128"/>
              </a:rPr>
              <a:t>リセット</a:t>
            </a:r>
            <a:r>
              <a:rPr kumimoji="1" lang="en-US" altLang="ja-JP" sz="2400" dirty="0">
                <a:latin typeface="HGｺﾞｼｯｸE" panose="020B0909000000000000" pitchFamily="49" charset="-128"/>
                <a:ea typeface="HGｺﾞｼｯｸE" panose="020B0909000000000000" pitchFamily="49" charset="-128"/>
              </a:rPr>
              <a:t>)</a:t>
            </a:r>
            <a:r>
              <a:rPr kumimoji="1" lang="ja-JP" altLang="en-US" sz="2400" dirty="0">
                <a:latin typeface="HGｺﾞｼｯｸE" panose="020B0909000000000000" pitchFamily="49" charset="-128"/>
                <a:ea typeface="HGｺﾞｼｯｸE" panose="020B0909000000000000" pitchFamily="49" charset="-128"/>
              </a:rPr>
              <a:t>ボタン</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28" name="楕円 127">
            <a:extLst>
              <a:ext uri="{FF2B5EF4-FFF2-40B4-BE49-F238E27FC236}">
                <a16:creationId xmlns:a16="http://schemas.microsoft.com/office/drawing/2014/main" id="{D042F60B-DFCF-4CE5-BFCD-7B1102F164AF}"/>
              </a:ext>
            </a:extLst>
          </p:cNvPr>
          <p:cNvSpPr/>
          <p:nvPr/>
        </p:nvSpPr>
        <p:spPr>
          <a:xfrm rot="2760000">
            <a:off x="1488793" y="3627816"/>
            <a:ext cx="475088" cy="3792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9" name="直線コネクタ 128">
            <a:extLst>
              <a:ext uri="{FF2B5EF4-FFF2-40B4-BE49-F238E27FC236}">
                <a16:creationId xmlns:a16="http://schemas.microsoft.com/office/drawing/2014/main" id="{F4B5B443-B981-4C4E-BF4C-B6BD6B712FFE}"/>
              </a:ext>
            </a:extLst>
          </p:cNvPr>
          <p:cNvCxnSpPr>
            <a:cxnSpLocks/>
          </p:cNvCxnSpPr>
          <p:nvPr/>
        </p:nvCxnSpPr>
        <p:spPr>
          <a:xfrm>
            <a:off x="1601084" y="3980095"/>
            <a:ext cx="0" cy="9412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AD9D97D1-0DAA-41A0-9BE2-FAA2D9604787}"/>
              </a:ext>
            </a:extLst>
          </p:cNvPr>
          <p:cNvSpPr txBox="1"/>
          <p:nvPr/>
        </p:nvSpPr>
        <p:spPr>
          <a:xfrm>
            <a:off x="1406142" y="5056955"/>
            <a:ext cx="2289681"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USB</a:t>
            </a:r>
            <a:r>
              <a:rPr kumimoji="1" lang="ja-JP" altLang="en-US" sz="2400" dirty="0">
                <a:latin typeface="HGｺﾞｼｯｸE" panose="020B0909000000000000" pitchFamily="49" charset="-128"/>
                <a:ea typeface="HGｺﾞｼｯｸE" panose="020B0909000000000000" pitchFamily="49" charset="-128"/>
              </a:rPr>
              <a:t>さしこみ口</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38" name="吹き出し: 円形 137">
            <a:extLst>
              <a:ext uri="{FF2B5EF4-FFF2-40B4-BE49-F238E27FC236}">
                <a16:creationId xmlns:a16="http://schemas.microsoft.com/office/drawing/2014/main" id="{041CB95C-4896-4E16-B207-A692D6ED3A3C}"/>
              </a:ext>
            </a:extLst>
          </p:cNvPr>
          <p:cNvSpPr/>
          <p:nvPr/>
        </p:nvSpPr>
        <p:spPr>
          <a:xfrm>
            <a:off x="398444" y="5972966"/>
            <a:ext cx="2655786" cy="1384165"/>
          </a:xfrm>
          <a:prstGeom prst="wedgeEllipseCallout">
            <a:avLst/>
          </a:prstGeom>
          <a:no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テキスト ボックス 138">
            <a:extLst>
              <a:ext uri="{FF2B5EF4-FFF2-40B4-BE49-F238E27FC236}">
                <a16:creationId xmlns:a16="http://schemas.microsoft.com/office/drawing/2014/main" id="{5B990F7D-7567-48A3-ACFF-4843A0908518}"/>
              </a:ext>
            </a:extLst>
          </p:cNvPr>
          <p:cNvSpPr txBox="1"/>
          <p:nvPr/>
        </p:nvSpPr>
        <p:spPr>
          <a:xfrm>
            <a:off x="533723" y="6531166"/>
            <a:ext cx="2385228" cy="646331"/>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うまく動かない時はここを押そう！</a:t>
            </a:r>
            <a:endParaRPr kumimoji="1" lang="en-US" altLang="ja-JP" dirty="0">
              <a:latin typeface="HGｺﾞｼｯｸE" panose="020B0909000000000000" pitchFamily="49" charset="-128"/>
              <a:ea typeface="HGｺﾞｼｯｸE" panose="020B0909000000000000" pitchFamily="49" charset="-128"/>
            </a:endParaRPr>
          </a:p>
        </p:txBody>
      </p:sp>
      <p:sp>
        <p:nvSpPr>
          <p:cNvPr id="24" name="テキスト ボックス 23">
            <a:extLst>
              <a:ext uri="{FF2B5EF4-FFF2-40B4-BE49-F238E27FC236}">
                <a16:creationId xmlns:a16="http://schemas.microsoft.com/office/drawing/2014/main" id="{2B54FAAC-9249-46DA-8AEF-364F5E6582D1}"/>
              </a:ext>
            </a:extLst>
          </p:cNvPr>
          <p:cNvSpPr txBox="1"/>
          <p:nvPr/>
        </p:nvSpPr>
        <p:spPr>
          <a:xfrm>
            <a:off x="3189510" y="5913801"/>
            <a:ext cx="2037698" cy="1077218"/>
          </a:xfrm>
          <a:prstGeom prst="rect">
            <a:avLst/>
          </a:prstGeom>
          <a:noFill/>
          <a:ln>
            <a:solidFill>
              <a:srgbClr val="00B050"/>
            </a:solidFill>
          </a:ln>
        </p:spPr>
        <p:txBody>
          <a:bodyPr wrap="square" rtlCol="0">
            <a:spAutoFit/>
          </a:bodyPr>
          <a:lstStyle/>
          <a:p>
            <a:r>
              <a:rPr kumimoji="1" lang="ja-JP" altLang="en-US" sz="1600" dirty="0">
                <a:latin typeface="HGｺﾞｼｯｸE" panose="020B0909000000000000" pitchFamily="49" charset="-128"/>
                <a:ea typeface="HGｺﾞｼｯｸE" panose="020B0909000000000000" pitchFamily="49" charset="-128"/>
              </a:rPr>
              <a:t>このままだと何も動かない</a:t>
            </a:r>
            <a:endParaRPr kumimoji="1" lang="en-US" altLang="ja-JP" sz="1600" dirty="0">
              <a:latin typeface="HGｺﾞｼｯｸE" panose="020B0909000000000000" pitchFamily="49" charset="-128"/>
              <a:ea typeface="HGｺﾞｼｯｸE" panose="020B0909000000000000" pitchFamily="49" charset="-128"/>
            </a:endParaRPr>
          </a:p>
          <a:p>
            <a:r>
              <a:rPr kumimoji="1" lang="ja-JP" altLang="en-US" sz="1600" dirty="0">
                <a:latin typeface="HGｺﾞｼｯｸE" panose="020B0909000000000000" pitchFamily="49" charset="-128"/>
                <a:ea typeface="HGｺﾞｼｯｸE" panose="020B0909000000000000" pitchFamily="49" charset="-128"/>
              </a:rPr>
              <a:t>“プログラム”を書き込むことで動く</a:t>
            </a:r>
            <a:endParaRPr kumimoji="1" lang="en-US" altLang="ja-JP" sz="1600" dirty="0">
              <a:latin typeface="HGｺﾞｼｯｸE" panose="020B0909000000000000" pitchFamily="49" charset="-128"/>
              <a:ea typeface="HGｺﾞｼｯｸE" panose="020B0909000000000000" pitchFamily="49" charset="-128"/>
            </a:endParaRPr>
          </a:p>
        </p:txBody>
      </p:sp>
      <p:sp>
        <p:nvSpPr>
          <p:cNvPr id="25" name="テキスト ボックス 24">
            <a:extLst>
              <a:ext uri="{FF2B5EF4-FFF2-40B4-BE49-F238E27FC236}">
                <a16:creationId xmlns:a16="http://schemas.microsoft.com/office/drawing/2014/main" id="{E10D1D66-E323-499E-B349-9CCE72458BCC}"/>
              </a:ext>
            </a:extLst>
          </p:cNvPr>
          <p:cNvSpPr txBox="1"/>
          <p:nvPr/>
        </p:nvSpPr>
        <p:spPr>
          <a:xfrm>
            <a:off x="1322003" y="4911174"/>
            <a:ext cx="106541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ユーエスビー</a:t>
            </a:r>
          </a:p>
        </p:txBody>
      </p:sp>
      <p:sp>
        <p:nvSpPr>
          <p:cNvPr id="2" name="スライド番号プレースホルダー 1">
            <a:extLst>
              <a:ext uri="{FF2B5EF4-FFF2-40B4-BE49-F238E27FC236}">
                <a16:creationId xmlns:a16="http://schemas.microsoft.com/office/drawing/2014/main" id="{453C881A-419D-413C-BA35-CC82F2513CB4}"/>
              </a:ext>
            </a:extLst>
          </p:cNvPr>
          <p:cNvSpPr>
            <a:spLocks noGrp="1"/>
          </p:cNvSpPr>
          <p:nvPr>
            <p:ph type="sldNum" sz="quarter" idx="12"/>
          </p:nvPr>
        </p:nvSpPr>
        <p:spPr>
          <a:xfrm>
            <a:off x="0" y="-14748"/>
            <a:ext cx="1203008" cy="402483"/>
          </a:xfrm>
        </p:spPr>
        <p:txBody>
          <a:bodyPr/>
          <a:lstStyle/>
          <a:p>
            <a:pPr algn="l"/>
            <a:fld id="{A742806C-2382-4B4D-8F82-E2EF329BD941}" type="slidenum">
              <a:rPr kumimoji="1" lang="ja-JP" altLang="en-US" smtClean="0"/>
              <a:pPr algn="l"/>
              <a:t>2</a:t>
            </a:fld>
            <a:endParaRPr kumimoji="1" lang="ja-JP" altLang="en-US" dirty="0"/>
          </a:p>
        </p:txBody>
      </p:sp>
    </p:spTree>
    <p:extLst>
      <p:ext uri="{BB962C8B-B14F-4D97-AF65-F5344CB8AC3E}">
        <p14:creationId xmlns:p14="http://schemas.microsoft.com/office/powerpoint/2010/main" val="309117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36713"/>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a:t>
            </a:r>
            <a:r>
              <a:rPr lang="en-US" altLang="ja-JP" sz="2400" dirty="0">
                <a:latin typeface="HGS創英角ﾎﾟｯﾌﾟ体" panose="040B0A00000000000000" pitchFamily="50" charset="-128"/>
                <a:ea typeface="HGS創英角ﾎﾟｯﾌﾟ体" panose="040B0A00000000000000" pitchFamily="50" charset="-128"/>
              </a:rPr>
              <a:t>ANGLE</a:t>
            </a:r>
            <a:r>
              <a:rPr lang="ja-JP" altLang="en-US" sz="2400" dirty="0">
                <a:latin typeface="HGS創英角ﾎﾟｯﾌﾟ体" panose="040B0A00000000000000" pitchFamily="50" charset="-128"/>
                <a:ea typeface="HGS創英角ﾎﾟｯﾌﾟ体" panose="040B0A00000000000000" pitchFamily="50" charset="-128"/>
              </a:rPr>
              <a:t>の値を表示しよう！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849041"/>
            <a:ext cx="5346698" cy="115575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まずは</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の値を見てみます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8</a:t>
            </a:r>
            <a:r>
              <a:rPr lang="ja-JP" altLang="en-US" sz="2000" dirty="0">
                <a:latin typeface="HGSｺﾞｼｯｸE" panose="020B0900000000000000" pitchFamily="50" charset="-128"/>
                <a:ea typeface="HGSｺﾞｼｯｸE" panose="020B0900000000000000" pitchFamily="50" charset="-128"/>
              </a:rPr>
              <a:t>ページ目を見返しながら下のプログラムを作って書き込んでみましょう</a:t>
            </a:r>
            <a:endParaRPr lang="en-US" altLang="ja-JP" sz="2000"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EED6550A-C461-46F9-853A-54855ECD161F}"/>
              </a:ext>
            </a:extLst>
          </p:cNvPr>
          <p:cNvPicPr>
            <a:picLocks noChangeAspect="1"/>
          </p:cNvPicPr>
          <p:nvPr/>
        </p:nvPicPr>
        <p:blipFill>
          <a:blip r:embed="rId2"/>
          <a:stretch>
            <a:fillRect/>
          </a:stretch>
        </p:blipFill>
        <p:spPr>
          <a:xfrm>
            <a:off x="770281" y="2051334"/>
            <a:ext cx="3806138" cy="802499"/>
          </a:xfrm>
          <a:prstGeom prst="rect">
            <a:avLst/>
          </a:prstGeom>
        </p:spPr>
      </p:pic>
      <p:sp>
        <p:nvSpPr>
          <p:cNvPr id="9" name="コンテンツ プレースホルダー 2">
            <a:extLst>
              <a:ext uri="{FF2B5EF4-FFF2-40B4-BE49-F238E27FC236}">
                <a16:creationId xmlns:a16="http://schemas.microsoft.com/office/drawing/2014/main" id="{3AE39E0F-E90D-4D20-977F-9BB00775ECD0}"/>
              </a:ext>
            </a:extLst>
          </p:cNvPr>
          <p:cNvSpPr txBox="1">
            <a:spLocks/>
          </p:cNvSpPr>
          <p:nvPr/>
        </p:nvSpPr>
        <p:spPr>
          <a:xfrm>
            <a:off x="3333134" y="3795211"/>
            <a:ext cx="2013565" cy="347574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小数（小数点がついた数字）が出れば成功です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Setup</a:t>
            </a:r>
            <a:r>
              <a:rPr lang="ja-JP" altLang="en-US" sz="2000" dirty="0">
                <a:latin typeface="HGSｺﾞｼｯｸE" panose="020B0900000000000000" pitchFamily="50" charset="-128"/>
                <a:ea typeface="HGSｺﾞｼｯｸE" panose="020B0900000000000000" pitchFamily="50" charset="-128"/>
              </a:rPr>
              <a:t>」の下にくっついているので</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のつまみを回しても数字が変わりません</a:t>
            </a:r>
            <a:endParaRPr lang="en-US" altLang="ja-JP" sz="2000" dirty="0">
              <a:latin typeface="HGSｺﾞｼｯｸE" panose="020B0900000000000000" pitchFamily="50" charset="-128"/>
              <a:ea typeface="HGSｺﾞｼｯｸE" panose="020B0900000000000000" pitchFamily="50" charset="-128"/>
            </a:endParaRPr>
          </a:p>
        </p:txBody>
      </p:sp>
      <p:sp>
        <p:nvSpPr>
          <p:cNvPr id="10" name="矢印: 右 9">
            <a:extLst>
              <a:ext uri="{FF2B5EF4-FFF2-40B4-BE49-F238E27FC236}">
                <a16:creationId xmlns:a16="http://schemas.microsoft.com/office/drawing/2014/main" id="{95589772-03E8-49AD-980C-D59A399005A9}"/>
              </a:ext>
            </a:extLst>
          </p:cNvPr>
          <p:cNvSpPr/>
          <p:nvPr/>
        </p:nvSpPr>
        <p:spPr>
          <a:xfrm rot="5400000">
            <a:off x="776119" y="309950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D7F8B56F-A6D6-4937-9D05-31D9DC6A9662}"/>
              </a:ext>
            </a:extLst>
          </p:cNvPr>
          <p:cNvSpPr txBox="1">
            <a:spLocks/>
          </p:cNvSpPr>
          <p:nvPr/>
        </p:nvSpPr>
        <p:spPr>
          <a:xfrm>
            <a:off x="1265288" y="3105342"/>
            <a:ext cx="1408061"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書き込む</a:t>
            </a:r>
            <a:endParaRPr lang="en-US" altLang="ja-JP" sz="2000" dirty="0">
              <a:latin typeface="HGSｺﾞｼｯｸE" panose="020B0900000000000000" pitchFamily="50" charset="-128"/>
              <a:ea typeface="HGSｺﾞｼｯｸE" panose="020B0900000000000000" pitchFamily="50" charset="-128"/>
            </a:endParaRPr>
          </a:p>
        </p:txBody>
      </p:sp>
      <p:pic>
        <p:nvPicPr>
          <p:cNvPr id="3" name="図 2" descr="モニター, 電子レンジ, 屋内, オーブン が含まれている画像&#10;&#10;自動的に生成された説明">
            <a:extLst>
              <a:ext uri="{FF2B5EF4-FFF2-40B4-BE49-F238E27FC236}">
                <a16:creationId xmlns:a16="http://schemas.microsoft.com/office/drawing/2014/main" id="{5BD574A8-DC65-47DB-8809-71E3292A129B}"/>
              </a:ext>
            </a:extLst>
          </p:cNvPr>
          <p:cNvPicPr>
            <a:picLocks noChangeAspect="1"/>
          </p:cNvPicPr>
          <p:nvPr/>
        </p:nvPicPr>
        <p:blipFill rotWithShape="1">
          <a:blip r:embed="rId3">
            <a:extLst>
              <a:ext uri="{28A0092B-C50C-407E-A947-70E740481C1C}">
                <a14:useLocalDpi xmlns:a14="http://schemas.microsoft.com/office/drawing/2010/main" val="0"/>
              </a:ext>
            </a:extLst>
          </a:blip>
          <a:srcRect t="8889" r="8697" b="21717"/>
          <a:stretch/>
        </p:blipFill>
        <p:spPr>
          <a:xfrm rot="16200000">
            <a:off x="22018" y="3732732"/>
            <a:ext cx="3289098" cy="3333134"/>
          </a:xfrm>
          <a:prstGeom prst="rect">
            <a:avLst/>
          </a:prstGeom>
        </p:spPr>
      </p:pic>
      <p:sp>
        <p:nvSpPr>
          <p:cNvPr id="2" name="スライド番号プレースホルダー 1">
            <a:extLst>
              <a:ext uri="{FF2B5EF4-FFF2-40B4-BE49-F238E27FC236}">
                <a16:creationId xmlns:a16="http://schemas.microsoft.com/office/drawing/2014/main" id="{7458C5E2-739B-4F0F-8983-F6B4AECE28A3}"/>
              </a:ext>
            </a:extLst>
          </p:cNvPr>
          <p:cNvSpPr>
            <a:spLocks noGrp="1"/>
          </p:cNvSpPr>
          <p:nvPr>
            <p:ph type="sldNum" sz="quarter" idx="12"/>
          </p:nvPr>
        </p:nvSpPr>
        <p:spPr>
          <a:xfrm>
            <a:off x="-1" y="-14748"/>
            <a:ext cx="1203008" cy="402483"/>
          </a:xfrm>
        </p:spPr>
        <p:txBody>
          <a:bodyPr/>
          <a:lstStyle/>
          <a:p>
            <a:pPr algn="l"/>
            <a:fld id="{A742806C-2382-4B4D-8F82-E2EF329BD941}" type="slidenum">
              <a:rPr kumimoji="1" lang="ja-JP" altLang="en-US" smtClean="0"/>
              <a:pPr algn="l"/>
              <a:t>20</a:t>
            </a:fld>
            <a:endParaRPr kumimoji="1" lang="ja-JP" altLang="en-US"/>
          </a:p>
        </p:txBody>
      </p:sp>
    </p:spTree>
    <p:extLst>
      <p:ext uri="{BB962C8B-B14F-4D97-AF65-F5344CB8AC3E}">
        <p14:creationId xmlns:p14="http://schemas.microsoft.com/office/powerpoint/2010/main" val="328668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5980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3</a:t>
            </a:r>
            <a:r>
              <a:rPr lang="ja-JP" altLang="en-US" sz="2400" dirty="0">
                <a:latin typeface="HGS創英角ﾎﾟｯﾌﾟ体" panose="040B0A00000000000000" pitchFamily="50" charset="-128"/>
                <a:ea typeface="HGS創英角ﾎﾟｯﾌﾟ体" panose="040B0A00000000000000" pitchFamily="50" charset="-128"/>
              </a:rPr>
              <a:t>　　　　を使おう！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63343" y="1091304"/>
            <a:ext cx="5283356" cy="147491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Setup</a:t>
            </a:r>
            <a:r>
              <a:rPr lang="ja-JP" altLang="en-US" sz="2000" dirty="0">
                <a:latin typeface="HGSｺﾞｼｯｸE" panose="020B0900000000000000" pitchFamily="50" charset="-128"/>
                <a:ea typeface="HGSｺﾞｼｯｸE" panose="020B0900000000000000" pitchFamily="50" charset="-128"/>
              </a:rPr>
              <a:t>」の下に</a:t>
            </a:r>
            <a:r>
              <a:rPr lang="en-US" altLang="ja-JP" sz="2000" dirty="0">
                <a:latin typeface="HGSｺﾞｼｯｸE" panose="020B0900000000000000" pitchFamily="50" charset="-128"/>
                <a:ea typeface="HGSｺﾞｼｯｸE" panose="020B0900000000000000" pitchFamily="50" charset="-128"/>
              </a:rPr>
              <a:t>LED</a:t>
            </a:r>
            <a:r>
              <a:rPr lang="ja-JP" altLang="en-US" sz="2000" dirty="0">
                <a:latin typeface="HGSｺﾞｼｯｸE" panose="020B0900000000000000" pitchFamily="50" charset="-128"/>
                <a:ea typeface="HGSｺﾞｼｯｸE" panose="020B0900000000000000" pitchFamily="50" charset="-128"/>
              </a:rPr>
              <a:t>バーを光らせるブロック、くり返しをくっつける。くり返しの中に値を表示させるブロック（値の確認のため）と明るさを変えるブロックを入れる。</a:t>
            </a:r>
            <a:endParaRPr lang="en-US" altLang="ja-JP" sz="20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B7A83A1C-AF09-4A01-A9CE-CD866DF55464}"/>
              </a:ext>
            </a:extLst>
          </p:cNvPr>
          <p:cNvPicPr>
            <a:picLocks noChangeAspect="1"/>
          </p:cNvPicPr>
          <p:nvPr/>
        </p:nvPicPr>
        <p:blipFill>
          <a:blip r:embed="rId2"/>
          <a:stretch>
            <a:fillRect/>
          </a:stretch>
        </p:blipFill>
        <p:spPr>
          <a:xfrm>
            <a:off x="1161138" y="103136"/>
            <a:ext cx="756807" cy="642767"/>
          </a:xfrm>
          <a:prstGeom prst="rect">
            <a:avLst/>
          </a:prstGeom>
        </p:spPr>
      </p:pic>
      <p:pic>
        <p:nvPicPr>
          <p:cNvPr id="9" name="図 8">
            <a:extLst>
              <a:ext uri="{FF2B5EF4-FFF2-40B4-BE49-F238E27FC236}">
                <a16:creationId xmlns:a16="http://schemas.microsoft.com/office/drawing/2014/main" id="{58EA1D1B-1436-4121-B8E6-295A519A0EBF}"/>
              </a:ext>
            </a:extLst>
          </p:cNvPr>
          <p:cNvPicPr>
            <a:picLocks noChangeAspect="1"/>
          </p:cNvPicPr>
          <p:nvPr/>
        </p:nvPicPr>
        <p:blipFill>
          <a:blip r:embed="rId3"/>
          <a:stretch>
            <a:fillRect/>
          </a:stretch>
        </p:blipFill>
        <p:spPr>
          <a:xfrm>
            <a:off x="741877" y="2566220"/>
            <a:ext cx="3862946" cy="1814051"/>
          </a:xfrm>
          <a:prstGeom prst="rect">
            <a:avLst/>
          </a:prstGeom>
        </p:spPr>
      </p:pic>
      <p:sp>
        <p:nvSpPr>
          <p:cNvPr id="11" name="コンテンツ プレースホルダー 2">
            <a:extLst>
              <a:ext uri="{FF2B5EF4-FFF2-40B4-BE49-F238E27FC236}">
                <a16:creationId xmlns:a16="http://schemas.microsoft.com/office/drawing/2014/main" id="{29F7FF7B-2298-41FB-9590-422D57493A56}"/>
              </a:ext>
            </a:extLst>
          </p:cNvPr>
          <p:cNvSpPr txBox="1">
            <a:spLocks/>
          </p:cNvSpPr>
          <p:nvPr/>
        </p:nvSpPr>
        <p:spPr>
          <a:xfrm>
            <a:off x="1725561" y="4477902"/>
            <a:ext cx="3119693"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明るさを変える部分に</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の値を入れます</a:t>
            </a:r>
            <a:endParaRPr lang="en-US" altLang="ja-JP" sz="2000" dirty="0">
              <a:latin typeface="HGSｺﾞｼｯｸE" panose="020B0900000000000000" pitchFamily="50" charset="-128"/>
              <a:ea typeface="HGSｺﾞｼｯｸE" panose="020B0900000000000000" pitchFamily="50" charset="-128"/>
            </a:endParaRPr>
          </a:p>
        </p:txBody>
      </p:sp>
      <p:sp>
        <p:nvSpPr>
          <p:cNvPr id="12" name="矢印: 右 11">
            <a:extLst>
              <a:ext uri="{FF2B5EF4-FFF2-40B4-BE49-F238E27FC236}">
                <a16:creationId xmlns:a16="http://schemas.microsoft.com/office/drawing/2014/main" id="{B61F6134-CC88-450F-8ECE-68E9E44E3DAD}"/>
              </a:ext>
            </a:extLst>
          </p:cNvPr>
          <p:cNvSpPr/>
          <p:nvPr/>
        </p:nvSpPr>
        <p:spPr>
          <a:xfrm rot="5400000">
            <a:off x="962188" y="460787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AB8EEF93-40AF-4BEC-9003-FD2141EA22D9}"/>
              </a:ext>
            </a:extLst>
          </p:cNvPr>
          <p:cNvPicPr>
            <a:picLocks noChangeAspect="1"/>
          </p:cNvPicPr>
          <p:nvPr/>
        </p:nvPicPr>
        <p:blipFill>
          <a:blip r:embed="rId4"/>
          <a:stretch>
            <a:fillRect/>
          </a:stretch>
        </p:blipFill>
        <p:spPr>
          <a:xfrm>
            <a:off x="741877" y="5245060"/>
            <a:ext cx="3862946" cy="1755885"/>
          </a:xfrm>
          <a:prstGeom prst="rect">
            <a:avLst/>
          </a:prstGeom>
        </p:spPr>
      </p:pic>
      <p:sp>
        <p:nvSpPr>
          <p:cNvPr id="14" name="楕円 13">
            <a:extLst>
              <a:ext uri="{FF2B5EF4-FFF2-40B4-BE49-F238E27FC236}">
                <a16:creationId xmlns:a16="http://schemas.microsoft.com/office/drawing/2014/main" id="{8BD43386-CF71-4D64-82BD-AD384623F140}"/>
              </a:ext>
            </a:extLst>
          </p:cNvPr>
          <p:cNvSpPr/>
          <p:nvPr/>
        </p:nvSpPr>
        <p:spPr>
          <a:xfrm>
            <a:off x="2444098" y="3569018"/>
            <a:ext cx="598290"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2">
            <a:extLst>
              <a:ext uri="{FF2B5EF4-FFF2-40B4-BE49-F238E27FC236}">
                <a16:creationId xmlns:a16="http://schemas.microsoft.com/office/drawing/2014/main" id="{A5236457-991D-490C-A759-6F545EA55D86}"/>
              </a:ext>
            </a:extLst>
          </p:cNvPr>
          <p:cNvSpPr txBox="1">
            <a:spLocks/>
          </p:cNvSpPr>
          <p:nvPr/>
        </p:nvSpPr>
        <p:spPr>
          <a:xfrm>
            <a:off x="1073475" y="7035440"/>
            <a:ext cx="3339535"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書き込みましょう！</a:t>
            </a:r>
            <a:endParaRPr lang="en-US" altLang="ja-JP" sz="20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958A208E-6BBA-4C25-8399-25A7D4EF46A8}"/>
              </a:ext>
            </a:extLst>
          </p:cNvPr>
          <p:cNvSpPr>
            <a:spLocks noGrp="1"/>
          </p:cNvSpPr>
          <p:nvPr>
            <p:ph type="sldNum" sz="quarter" idx="12"/>
          </p:nvPr>
        </p:nvSpPr>
        <p:spPr/>
        <p:txBody>
          <a:bodyPr/>
          <a:lstStyle/>
          <a:p>
            <a:fld id="{A742806C-2382-4B4D-8F82-E2EF329BD941}" type="slidenum">
              <a:rPr kumimoji="1" lang="ja-JP" altLang="en-US" smtClean="0"/>
              <a:t>21</a:t>
            </a:fld>
            <a:endParaRPr kumimoji="1" lang="ja-JP" altLang="en-US"/>
          </a:p>
        </p:txBody>
      </p:sp>
    </p:spTree>
    <p:extLst>
      <p:ext uri="{BB962C8B-B14F-4D97-AF65-F5344CB8AC3E}">
        <p14:creationId xmlns:p14="http://schemas.microsoft.com/office/powerpoint/2010/main" val="174309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79882"/>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4</a:t>
            </a:r>
            <a:r>
              <a:rPr lang="ja-JP" altLang="en-US" sz="2400" dirty="0">
                <a:latin typeface="HGS創英角ﾎﾟｯﾌﾟ体" panose="040B0A00000000000000" pitchFamily="50" charset="-128"/>
                <a:ea typeface="HGS創英角ﾎﾟｯﾌﾟ体" panose="040B0A00000000000000" pitchFamily="50" charset="-128"/>
              </a:rPr>
              <a:t>　エラーが出る！？</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3563803"/>
            <a:ext cx="5346698" cy="361866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の値が肝心の２５５以下になるとこのエラーが出てしまいます。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これは</a:t>
            </a:r>
            <a:r>
              <a:rPr lang="ja-JP" altLang="en-US" sz="2000" dirty="0">
                <a:solidFill>
                  <a:srgbClr val="FF0000"/>
                </a:solidFill>
                <a:latin typeface="HGSｺﾞｼｯｸE" panose="020B0900000000000000" pitchFamily="50" charset="-128"/>
                <a:ea typeface="HGSｺﾞｼｯｸE" panose="020B0900000000000000" pitchFamily="50" charset="-128"/>
              </a:rPr>
              <a:t>「小数を整数に変換できません」</a:t>
            </a:r>
            <a:r>
              <a:rPr lang="ja-JP" altLang="en-US" sz="2000" dirty="0">
                <a:latin typeface="HGSｺﾞｼｯｸE" panose="020B0900000000000000" pitchFamily="50" charset="-128"/>
                <a:ea typeface="HGSｺﾞｼｯｸE" panose="020B0900000000000000" pitchFamily="50" charset="-128"/>
              </a:rPr>
              <a:t>と言っています。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明るさを変える部分には「整数」を入れなくてはならないので「小数」である</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の値を入れてはうまくいきません。</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400" dirty="0">
                <a:latin typeface="HGSｺﾞｼｯｸE" panose="020B0900000000000000" pitchFamily="50" charset="-128"/>
                <a:ea typeface="HGSｺﾞｼｯｸE" panose="020B0900000000000000" pitchFamily="50" charset="-128"/>
              </a:rPr>
              <a:t>このようにプログラミングでは思わぬところからエラーがよく起きます</a:t>
            </a:r>
            <a:endParaRPr lang="en-US" altLang="ja-JP" sz="2400" dirty="0">
              <a:latin typeface="HGSｺﾞｼｯｸE" panose="020B0900000000000000" pitchFamily="50" charset="-128"/>
              <a:ea typeface="HGSｺﾞｼｯｸE" panose="020B0900000000000000" pitchFamily="50" charset="-128"/>
            </a:endParaRPr>
          </a:p>
        </p:txBody>
      </p:sp>
      <p:pic>
        <p:nvPicPr>
          <p:cNvPr id="3" name="図 2" descr="モニター, 屋内, 電子レンジ, 座る が含まれている画像&#10;&#10;自動的に生成された説明">
            <a:extLst>
              <a:ext uri="{FF2B5EF4-FFF2-40B4-BE49-F238E27FC236}">
                <a16:creationId xmlns:a16="http://schemas.microsoft.com/office/drawing/2014/main" id="{D99F2645-8C84-4963-A9FB-8C14FE3F31A2}"/>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6082" r="7870" b="30406"/>
          <a:stretch/>
        </p:blipFill>
        <p:spPr>
          <a:xfrm rot="16200000">
            <a:off x="1076777" y="857208"/>
            <a:ext cx="2758477" cy="2654711"/>
          </a:xfrm>
          <a:prstGeom prst="rect">
            <a:avLst/>
          </a:prstGeom>
        </p:spPr>
      </p:pic>
      <p:sp>
        <p:nvSpPr>
          <p:cNvPr id="8" name="コンテンツ プレースホルダー 2">
            <a:extLst>
              <a:ext uri="{FF2B5EF4-FFF2-40B4-BE49-F238E27FC236}">
                <a16:creationId xmlns:a16="http://schemas.microsoft.com/office/drawing/2014/main" id="{8CCF7A14-1ACA-4612-A062-3A3907833D83}"/>
              </a:ext>
            </a:extLst>
          </p:cNvPr>
          <p:cNvSpPr txBox="1">
            <a:spLocks/>
          </p:cNvSpPr>
          <p:nvPr/>
        </p:nvSpPr>
        <p:spPr>
          <a:xfrm>
            <a:off x="3684023" y="1465397"/>
            <a:ext cx="1762026"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float : </a:t>
            </a:r>
            <a:r>
              <a:rPr lang="ja-JP" altLang="en-US" sz="2000" dirty="0">
                <a:latin typeface="HGSｺﾞｼｯｸE" panose="020B0900000000000000" pitchFamily="50" charset="-128"/>
                <a:ea typeface="HGSｺﾞｼｯｸE" panose="020B0900000000000000" pitchFamily="50" charset="-128"/>
              </a:rPr>
              <a:t>小数</a:t>
            </a:r>
            <a:endParaRPr lang="en-US" altLang="ja-JP" sz="2000" dirty="0">
              <a:latin typeface="HGSｺﾞｼｯｸE" panose="020B0900000000000000" pitchFamily="50" charset="-128"/>
              <a:ea typeface="HGSｺﾞｼｯｸE" panose="020B0900000000000000" pitchFamily="50" charset="-128"/>
            </a:endParaRPr>
          </a:p>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int : </a:t>
            </a:r>
            <a:r>
              <a:rPr lang="ja-JP" altLang="en-US" sz="2000" dirty="0">
                <a:latin typeface="HGSｺﾞｼｯｸE" panose="020B0900000000000000" pitchFamily="50" charset="-128"/>
                <a:ea typeface="HGSｺﾞｼｯｸE" panose="020B0900000000000000" pitchFamily="50" charset="-128"/>
              </a:rPr>
              <a:t>整数</a:t>
            </a:r>
            <a:endParaRPr lang="en-US" altLang="ja-JP" sz="2000" dirty="0">
              <a:latin typeface="HGSｺﾞｼｯｸE" panose="020B0900000000000000" pitchFamily="50" charset="-128"/>
              <a:ea typeface="HGSｺﾞｼｯｸE" panose="020B0900000000000000" pitchFamily="50" charset="-128"/>
            </a:endParaRPr>
          </a:p>
          <a:p>
            <a:pPr marL="0" indent="0" algn="ctr">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sp>
        <p:nvSpPr>
          <p:cNvPr id="9" name="テキスト ボックス 8">
            <a:extLst>
              <a:ext uri="{FF2B5EF4-FFF2-40B4-BE49-F238E27FC236}">
                <a16:creationId xmlns:a16="http://schemas.microsoft.com/office/drawing/2014/main" id="{F2928EDF-7CAF-4A03-A101-A2BE3085BA7A}"/>
              </a:ext>
            </a:extLst>
          </p:cNvPr>
          <p:cNvSpPr txBox="1"/>
          <p:nvPr/>
        </p:nvSpPr>
        <p:spPr>
          <a:xfrm>
            <a:off x="2956746" y="7206373"/>
            <a:ext cx="2389954" cy="338554"/>
          </a:xfrm>
          <a:prstGeom prst="rect">
            <a:avLst/>
          </a:prstGeom>
          <a:noFill/>
        </p:spPr>
        <p:txBody>
          <a:bodyPr wrap="square" rtlCol="0">
            <a:spAutoFit/>
          </a:bodyPr>
          <a:lstStyle/>
          <a:p>
            <a:pPr algn="r"/>
            <a:r>
              <a:rPr kumimoji="1" lang="ja-JP" altLang="en-US" sz="1600" dirty="0">
                <a:latin typeface="HGｺﾞｼｯｸE" panose="020B0909000000000000" pitchFamily="49" charset="-128"/>
                <a:ea typeface="HGｺﾞｼｯｸE" panose="020B0909000000000000" pitchFamily="49" charset="-128"/>
              </a:rPr>
              <a:t>エラーを消そう！→</a:t>
            </a:r>
            <a:endParaRPr kumimoji="1" lang="en-US" altLang="ja-JP" sz="16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1335D16D-EEFE-470B-BDE1-3BBFC9CA87A1}"/>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22</a:t>
            </a:fld>
            <a:endParaRPr kumimoji="1" lang="ja-JP" altLang="en-US"/>
          </a:p>
        </p:txBody>
      </p:sp>
    </p:spTree>
    <p:extLst>
      <p:ext uri="{BB962C8B-B14F-4D97-AF65-F5344CB8AC3E}">
        <p14:creationId xmlns:p14="http://schemas.microsoft.com/office/powerpoint/2010/main" val="2670227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52883"/>
            <a:ext cx="5346699" cy="1047942"/>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5</a:t>
            </a:r>
            <a:r>
              <a:rPr lang="ja-JP" altLang="en-US" sz="2400" dirty="0">
                <a:latin typeface="HGS創英角ﾎﾟｯﾌﾟ体" panose="040B0A00000000000000" pitchFamily="50" charset="-128"/>
                <a:ea typeface="HGS創英角ﾎﾟｯﾌﾟ体" panose="040B0A00000000000000" pitchFamily="50" charset="-128"/>
              </a:rPr>
              <a:t>　プログラムを変えよう！　</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768152"/>
            <a:ext cx="5135922" cy="193042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ja-JP" altLang="en-US" sz="2000" u="sng" dirty="0">
                <a:latin typeface="HGSｺﾞｼｯｸE" panose="020B0900000000000000" pitchFamily="50" charset="-128"/>
                <a:ea typeface="HGSｺﾞｼｯｸE" panose="020B0900000000000000" pitchFamily="50" charset="-128"/>
              </a:rPr>
              <a:t>整数」を入れる場所に「小数」を入れてしまった</a:t>
            </a:r>
            <a:r>
              <a:rPr lang="ja-JP" altLang="en-US" sz="2000" dirty="0">
                <a:latin typeface="HGSｺﾞｼｯｸE" panose="020B0900000000000000" pitchFamily="50" charset="-128"/>
                <a:ea typeface="HGSｺﾞｼｯｸE" panose="020B0900000000000000" pitchFamily="50" charset="-128"/>
              </a:rPr>
              <a:t>のがエラーの原因でした</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000" dirty="0">
                <a:latin typeface="HGSｺﾞｼｯｸE" panose="020B0900000000000000" pitchFamily="50" charset="-128"/>
                <a:ea typeface="HGSｺﾞｼｯｸE" panose="020B0900000000000000" pitchFamily="50" charset="-128"/>
              </a:rPr>
              <a:t>ではどうすればうまくいくのか？</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方法はいくつかありますが、今回は「小数を整数に変換する」ブロックを使います</a:t>
            </a:r>
            <a:endParaRPr lang="en-US" altLang="ja-JP" sz="2000" dirty="0">
              <a:latin typeface="HGSｺﾞｼｯｸE" panose="020B0900000000000000" pitchFamily="50" charset="-128"/>
              <a:ea typeface="HGSｺﾞｼｯｸE" panose="020B0900000000000000" pitchFamily="50" charset="-128"/>
            </a:endParaRPr>
          </a:p>
        </p:txBody>
      </p:sp>
      <p:pic>
        <p:nvPicPr>
          <p:cNvPr id="2" name="図 1">
            <a:extLst>
              <a:ext uri="{FF2B5EF4-FFF2-40B4-BE49-F238E27FC236}">
                <a16:creationId xmlns:a16="http://schemas.microsoft.com/office/drawing/2014/main" id="{6521F091-F596-44FE-AB07-C6E73DA15AFF}"/>
              </a:ext>
            </a:extLst>
          </p:cNvPr>
          <p:cNvPicPr>
            <a:picLocks noChangeAspect="1"/>
          </p:cNvPicPr>
          <p:nvPr/>
        </p:nvPicPr>
        <p:blipFill>
          <a:blip r:embed="rId2"/>
          <a:stretch>
            <a:fillRect/>
          </a:stretch>
        </p:blipFill>
        <p:spPr>
          <a:xfrm>
            <a:off x="427654" y="2768653"/>
            <a:ext cx="1619250" cy="400050"/>
          </a:xfrm>
          <a:prstGeom prst="rect">
            <a:avLst/>
          </a:prstGeom>
        </p:spPr>
      </p:pic>
      <p:sp>
        <p:nvSpPr>
          <p:cNvPr id="5" name="矢印: 右 4">
            <a:extLst>
              <a:ext uri="{FF2B5EF4-FFF2-40B4-BE49-F238E27FC236}">
                <a16:creationId xmlns:a16="http://schemas.microsoft.com/office/drawing/2014/main" id="{299E7CBA-49E9-4720-8B13-AE00121F6457}"/>
              </a:ext>
            </a:extLst>
          </p:cNvPr>
          <p:cNvSpPr/>
          <p:nvPr/>
        </p:nvSpPr>
        <p:spPr>
          <a:xfrm>
            <a:off x="2275451" y="275912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A3C9F2A3-B7E1-464D-8307-A3C7AAC9B3CF}"/>
              </a:ext>
            </a:extLst>
          </p:cNvPr>
          <p:cNvPicPr>
            <a:picLocks noChangeAspect="1"/>
          </p:cNvPicPr>
          <p:nvPr/>
        </p:nvPicPr>
        <p:blipFill>
          <a:blip r:embed="rId3"/>
          <a:stretch>
            <a:fillRect/>
          </a:stretch>
        </p:blipFill>
        <p:spPr>
          <a:xfrm>
            <a:off x="2896853" y="2759128"/>
            <a:ext cx="1739138" cy="441274"/>
          </a:xfrm>
          <a:prstGeom prst="rect">
            <a:avLst/>
          </a:prstGeom>
        </p:spPr>
      </p:pic>
      <p:sp>
        <p:nvSpPr>
          <p:cNvPr id="8" name="コンテンツ プレースホルダー 2">
            <a:extLst>
              <a:ext uri="{FF2B5EF4-FFF2-40B4-BE49-F238E27FC236}">
                <a16:creationId xmlns:a16="http://schemas.microsoft.com/office/drawing/2014/main" id="{B97E4A5F-51B1-4180-AF8A-8CCA1DF6078E}"/>
              </a:ext>
            </a:extLst>
          </p:cNvPr>
          <p:cNvSpPr txBox="1">
            <a:spLocks/>
          </p:cNvSpPr>
          <p:nvPr/>
        </p:nvSpPr>
        <p:spPr>
          <a:xfrm>
            <a:off x="0" y="3313847"/>
            <a:ext cx="5135922" cy="78591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このブロックに</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の値を付けて、明るさを変えるブロックに入れましょう</a:t>
            </a:r>
            <a:endParaRPr lang="en-US" altLang="ja-JP" sz="20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745B34E7-2C97-4770-B873-1732448E0904}"/>
              </a:ext>
            </a:extLst>
          </p:cNvPr>
          <p:cNvPicPr>
            <a:picLocks noChangeAspect="1"/>
          </p:cNvPicPr>
          <p:nvPr/>
        </p:nvPicPr>
        <p:blipFill>
          <a:blip r:embed="rId4"/>
          <a:stretch>
            <a:fillRect/>
          </a:stretch>
        </p:blipFill>
        <p:spPr>
          <a:xfrm>
            <a:off x="427654" y="4129149"/>
            <a:ext cx="4406418" cy="1444874"/>
          </a:xfrm>
          <a:prstGeom prst="rect">
            <a:avLst/>
          </a:prstGeom>
        </p:spPr>
      </p:pic>
      <p:sp>
        <p:nvSpPr>
          <p:cNvPr id="9" name="コンテンツ プレースホルダー 2">
            <a:extLst>
              <a:ext uri="{FF2B5EF4-FFF2-40B4-BE49-F238E27FC236}">
                <a16:creationId xmlns:a16="http://schemas.microsoft.com/office/drawing/2014/main" id="{606AEB5E-163D-4FDB-9585-3D23DBEBC485}"/>
              </a:ext>
            </a:extLst>
          </p:cNvPr>
          <p:cNvSpPr txBox="1">
            <a:spLocks/>
          </p:cNvSpPr>
          <p:nvPr/>
        </p:nvSpPr>
        <p:spPr>
          <a:xfrm>
            <a:off x="105388" y="6445169"/>
            <a:ext cx="5135922" cy="111450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書き込んでみましょう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２５５以下になってもエラーが出ず、明るさが変化します</a:t>
            </a:r>
            <a:endParaRPr lang="en-US" altLang="ja-JP" sz="2000" dirty="0">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91B602E4-AF2F-4F4F-B1FE-43C9C22E8AA0}"/>
              </a:ext>
            </a:extLst>
          </p:cNvPr>
          <p:cNvSpPr txBox="1">
            <a:spLocks/>
          </p:cNvSpPr>
          <p:nvPr/>
        </p:nvSpPr>
        <p:spPr>
          <a:xfrm>
            <a:off x="876132" y="5514111"/>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sp>
        <p:nvSpPr>
          <p:cNvPr id="11" name="スライド番号プレースホルダー 10">
            <a:extLst>
              <a:ext uri="{FF2B5EF4-FFF2-40B4-BE49-F238E27FC236}">
                <a16:creationId xmlns:a16="http://schemas.microsoft.com/office/drawing/2014/main" id="{824FFC5B-8C88-4BE0-BA4C-40BC29A8D7B6}"/>
              </a:ext>
            </a:extLst>
          </p:cNvPr>
          <p:cNvSpPr>
            <a:spLocks noGrp="1"/>
          </p:cNvSpPr>
          <p:nvPr>
            <p:ph type="sldNum" sz="quarter" idx="12"/>
          </p:nvPr>
        </p:nvSpPr>
        <p:spPr/>
        <p:txBody>
          <a:bodyPr/>
          <a:lstStyle/>
          <a:p>
            <a:fld id="{A742806C-2382-4B4D-8F82-E2EF329BD941}" type="slidenum">
              <a:rPr kumimoji="1" lang="ja-JP" altLang="en-US" smtClean="0"/>
              <a:t>23</a:t>
            </a:fld>
            <a:endParaRPr kumimoji="1" lang="ja-JP" altLang="en-US"/>
          </a:p>
        </p:txBody>
      </p:sp>
    </p:spTree>
    <p:extLst>
      <p:ext uri="{BB962C8B-B14F-4D97-AF65-F5344CB8AC3E}">
        <p14:creationId xmlns:p14="http://schemas.microsoft.com/office/powerpoint/2010/main" val="428895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関連画像">
            <a:extLst>
              <a:ext uri="{FF2B5EF4-FFF2-40B4-BE49-F238E27FC236}">
                <a16:creationId xmlns:a16="http://schemas.microsoft.com/office/drawing/2014/main" id="{F438B149-074B-4895-BCAC-8937F05901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11" b="23160"/>
          <a:stretch/>
        </p:blipFill>
        <p:spPr bwMode="auto">
          <a:xfrm rot="16200000">
            <a:off x="2771042" y="3835181"/>
            <a:ext cx="1113219" cy="5124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関連画像">
            <a:extLst>
              <a:ext uri="{FF2B5EF4-FFF2-40B4-BE49-F238E27FC236}">
                <a16:creationId xmlns:a16="http://schemas.microsoft.com/office/drawing/2014/main" id="{A1B284B7-C857-41E3-A1DE-3C1B1C8A3E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286" b="27475"/>
          <a:stretch/>
        </p:blipFill>
        <p:spPr bwMode="auto">
          <a:xfrm rot="5400000">
            <a:off x="4393442" y="3912978"/>
            <a:ext cx="1113219" cy="4479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関連画像">
            <a:extLst>
              <a:ext uri="{FF2B5EF4-FFF2-40B4-BE49-F238E27FC236}">
                <a16:creationId xmlns:a16="http://schemas.microsoft.com/office/drawing/2014/main" id="{998AC42E-AC78-4693-AC94-DAF96E8E8C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977" b="27791"/>
          <a:stretch/>
        </p:blipFill>
        <p:spPr bwMode="auto">
          <a:xfrm rot="10800000">
            <a:off x="3398416" y="4266132"/>
            <a:ext cx="1359112" cy="6283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関連画像">
            <a:extLst>
              <a:ext uri="{FF2B5EF4-FFF2-40B4-BE49-F238E27FC236}">
                <a16:creationId xmlns:a16="http://schemas.microsoft.com/office/drawing/2014/main" id="{F6FCD8F6-0DDF-4BAC-8A27-AB422FD70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147" b="33892"/>
          <a:stretch/>
        </p:blipFill>
        <p:spPr bwMode="auto">
          <a:xfrm>
            <a:off x="3389892" y="3424963"/>
            <a:ext cx="1359112" cy="515934"/>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58993" y="-118205"/>
            <a:ext cx="5338915" cy="1234646"/>
          </a:xfrm>
        </p:spPr>
        <p:txBody>
          <a:bodyPr>
            <a:normAutofit fontScale="90000"/>
          </a:bodyPr>
          <a:lstStyle/>
          <a:p>
            <a:pPr>
              <a:lnSpc>
                <a:spcPct val="150000"/>
              </a:lnSpc>
            </a:pPr>
            <a:r>
              <a:rPr lang="ja-JP" altLang="en-US" sz="3100" dirty="0">
                <a:latin typeface="HGS創英角ﾎﾟｯﾌﾟ体" panose="040B0A00000000000000" pitchFamily="50" charset="-128"/>
                <a:ea typeface="HGS創英角ﾎﾟｯﾌﾟ体" panose="040B0A00000000000000" pitchFamily="50" charset="-128"/>
              </a:rPr>
              <a:t>⑤</a:t>
            </a:r>
            <a:r>
              <a:rPr lang="en-US" altLang="ja-JP" sz="3100" dirty="0">
                <a:latin typeface="HGS創英角ﾎﾟｯﾌﾟ体" panose="040B0A00000000000000" pitchFamily="50" charset="-128"/>
                <a:ea typeface="HGS創英角ﾎﾟｯﾌﾟ体" panose="040B0A00000000000000" pitchFamily="50" charset="-128"/>
              </a:rPr>
              <a:t>PIR</a:t>
            </a:r>
            <a:r>
              <a:rPr lang="ja-JP" altLang="en-US" sz="3100" dirty="0">
                <a:latin typeface="HGS創英角ﾎﾟｯﾌﾟ体" panose="040B0A00000000000000" pitchFamily="50" charset="-128"/>
                <a:ea typeface="HGS創英角ﾎﾟｯﾌﾟ体" panose="040B0A00000000000000" pitchFamily="50" charset="-128"/>
              </a:rPr>
              <a:t>で人がいる時に音を出そう</a:t>
            </a:r>
            <a:endParaRPr kumimoji="1" lang="ja-JP" altLang="en-US" dirty="0"/>
          </a:p>
        </p:txBody>
      </p:sp>
      <p:sp>
        <p:nvSpPr>
          <p:cNvPr id="7" name="テキスト ボックス 6">
            <a:extLst>
              <a:ext uri="{FF2B5EF4-FFF2-40B4-BE49-F238E27FC236}">
                <a16:creationId xmlns:a16="http://schemas.microsoft.com/office/drawing/2014/main" id="{F0F78B5E-EB7D-4406-A2B8-511B5577381D}"/>
              </a:ext>
            </a:extLst>
          </p:cNvPr>
          <p:cNvSpPr txBox="1"/>
          <p:nvPr/>
        </p:nvSpPr>
        <p:spPr>
          <a:xfrm>
            <a:off x="260042" y="155583"/>
            <a:ext cx="1301222"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ピーアイアール</a:t>
            </a:r>
          </a:p>
        </p:txBody>
      </p:sp>
      <p:cxnSp>
        <p:nvCxnSpPr>
          <p:cNvPr id="6" name="直線コネクタ 5">
            <a:extLst>
              <a:ext uri="{FF2B5EF4-FFF2-40B4-BE49-F238E27FC236}">
                <a16:creationId xmlns:a16="http://schemas.microsoft.com/office/drawing/2014/main" id="{7B7B88CB-3B2F-4DDE-A3B8-0D697095692D}"/>
              </a:ext>
            </a:extLst>
          </p:cNvPr>
          <p:cNvCxnSpPr/>
          <p:nvPr/>
        </p:nvCxnSpPr>
        <p:spPr>
          <a:xfrm>
            <a:off x="58994" y="4784663"/>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コンテンツ プレースホルダー 2">
            <a:extLst>
              <a:ext uri="{FF2B5EF4-FFF2-40B4-BE49-F238E27FC236}">
                <a16:creationId xmlns:a16="http://schemas.microsoft.com/office/drawing/2014/main" id="{3BFA36BC-B27C-45B9-BF84-EA3641CD6CAE}"/>
              </a:ext>
            </a:extLst>
          </p:cNvPr>
          <p:cNvSpPr txBox="1">
            <a:spLocks/>
          </p:cNvSpPr>
          <p:nvPr/>
        </p:nvSpPr>
        <p:spPr>
          <a:xfrm>
            <a:off x="-1" y="4904587"/>
            <a:ext cx="4055807" cy="5120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使うセンサ：</a:t>
            </a:r>
            <a:r>
              <a:rPr lang="en-US" altLang="ja-JP" sz="2400" dirty="0">
                <a:latin typeface="HGS創英角ﾎﾟｯﾌﾟ体" panose="040B0A00000000000000" pitchFamily="50" charset="-128"/>
                <a:ea typeface="HGS創英角ﾎﾟｯﾌﾟ体" panose="040B0A00000000000000" pitchFamily="50" charset="-128"/>
              </a:rPr>
              <a:t>PIR</a:t>
            </a:r>
            <a:r>
              <a:rPr lang="ja-JP" altLang="en-US" sz="2400" dirty="0">
                <a:latin typeface="HGS創英角ﾎﾟｯﾌﾟ体" panose="040B0A00000000000000" pitchFamily="50" charset="-128"/>
                <a:ea typeface="HGS創英角ﾎﾟｯﾌﾟ体" panose="040B0A00000000000000" pitchFamily="50" charset="-128"/>
              </a:rPr>
              <a:t>（人感）</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9" name="テキスト ボックス 8">
            <a:extLst>
              <a:ext uri="{FF2B5EF4-FFF2-40B4-BE49-F238E27FC236}">
                <a16:creationId xmlns:a16="http://schemas.microsoft.com/office/drawing/2014/main" id="{E6B06708-7456-41E7-B276-F11878BA0363}"/>
              </a:ext>
            </a:extLst>
          </p:cNvPr>
          <p:cNvSpPr txBox="1"/>
          <p:nvPr/>
        </p:nvSpPr>
        <p:spPr>
          <a:xfrm>
            <a:off x="-1" y="5909632"/>
            <a:ext cx="3598607" cy="1015663"/>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何も動かない時は「０」、</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目の前でモノが動くと「１」になる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8658EFA1-FA82-4C27-A889-9BF7A372BD69}"/>
              </a:ext>
            </a:extLst>
          </p:cNvPr>
          <p:cNvSpPr txBox="1"/>
          <p:nvPr/>
        </p:nvSpPr>
        <p:spPr>
          <a:xfrm>
            <a:off x="260042" y="3866022"/>
            <a:ext cx="1873159"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人がいない時</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1" name="図 10" descr="屋内, 座る, 小さい, ホワイト が含まれている画像&#10;&#10;自動的に生成された説明">
            <a:extLst>
              <a:ext uri="{FF2B5EF4-FFF2-40B4-BE49-F238E27FC236}">
                <a16:creationId xmlns:a16="http://schemas.microsoft.com/office/drawing/2014/main" id="{B0298CE2-A751-410A-8C2E-84D86A8889A1}"/>
              </a:ext>
            </a:extLst>
          </p:cNvPr>
          <p:cNvPicPr>
            <a:picLocks noChangeAspect="1"/>
          </p:cNvPicPr>
          <p:nvPr/>
        </p:nvPicPr>
        <p:blipFill rotWithShape="1">
          <a:blip r:embed="rId3">
            <a:extLst>
              <a:ext uri="{28A0092B-C50C-407E-A947-70E740481C1C}">
                <a14:useLocalDpi xmlns:a14="http://schemas.microsoft.com/office/drawing/2010/main" val="0"/>
              </a:ext>
            </a:extLst>
          </a:blip>
          <a:srcRect l="18809" t="31888" r="61509" b="38656"/>
          <a:stretch/>
        </p:blipFill>
        <p:spPr>
          <a:xfrm rot="16200000">
            <a:off x="3195619" y="1217241"/>
            <a:ext cx="2026907" cy="2275255"/>
          </a:xfrm>
          <a:prstGeom prst="rect">
            <a:avLst/>
          </a:prstGeom>
        </p:spPr>
      </p:pic>
      <p:pic>
        <p:nvPicPr>
          <p:cNvPr id="13" name="図 12">
            <a:extLst>
              <a:ext uri="{FF2B5EF4-FFF2-40B4-BE49-F238E27FC236}">
                <a16:creationId xmlns:a16="http://schemas.microsoft.com/office/drawing/2014/main" id="{554B623A-A502-4547-A7F2-4BDF0B52A8D1}"/>
              </a:ext>
            </a:extLst>
          </p:cNvPr>
          <p:cNvPicPr>
            <a:picLocks noChangeAspect="1"/>
          </p:cNvPicPr>
          <p:nvPr/>
        </p:nvPicPr>
        <p:blipFill rotWithShape="1">
          <a:blip r:embed="rId4">
            <a:extLst>
              <a:ext uri="{28A0092B-C50C-407E-A947-70E740481C1C}">
                <a14:useLocalDpi xmlns:a14="http://schemas.microsoft.com/office/drawing/2010/main" val="0"/>
              </a:ext>
            </a:extLst>
          </a:blip>
          <a:srcRect l="24144" t="27827" r="17247" b="14798"/>
          <a:stretch/>
        </p:blipFill>
        <p:spPr>
          <a:xfrm rot="5400000">
            <a:off x="3290339" y="5513231"/>
            <a:ext cx="2208653" cy="1621618"/>
          </a:xfrm>
          <a:prstGeom prst="rect">
            <a:avLst/>
          </a:prstGeom>
        </p:spPr>
      </p:pic>
      <p:pic>
        <p:nvPicPr>
          <p:cNvPr id="15" name="図 14" descr="屋内, 座る, モニター, 小さい が含まれている画像&#10;&#10;自動的に生成された説明">
            <a:extLst>
              <a:ext uri="{FF2B5EF4-FFF2-40B4-BE49-F238E27FC236}">
                <a16:creationId xmlns:a16="http://schemas.microsoft.com/office/drawing/2014/main" id="{365C1879-630F-4FD4-8014-369D2C8C7FC0}"/>
              </a:ext>
            </a:extLst>
          </p:cNvPr>
          <p:cNvPicPr>
            <a:picLocks noChangeAspect="1"/>
          </p:cNvPicPr>
          <p:nvPr/>
        </p:nvPicPr>
        <p:blipFill rotWithShape="1">
          <a:blip r:embed="rId5">
            <a:extLst>
              <a:ext uri="{28A0092B-C50C-407E-A947-70E740481C1C}">
                <a14:useLocalDpi xmlns:a14="http://schemas.microsoft.com/office/drawing/2010/main" val="0"/>
              </a:ext>
            </a:extLst>
          </a:blip>
          <a:srcRect l="17524" t="32581" r="59190" b="32636"/>
          <a:stretch/>
        </p:blipFill>
        <p:spPr>
          <a:xfrm rot="16200000">
            <a:off x="181124" y="1194366"/>
            <a:ext cx="2030994" cy="2275255"/>
          </a:xfrm>
          <a:prstGeom prst="rect">
            <a:avLst/>
          </a:prstGeom>
        </p:spPr>
      </p:pic>
      <p:sp>
        <p:nvSpPr>
          <p:cNvPr id="16" name="テキスト ボックス 15">
            <a:extLst>
              <a:ext uri="{FF2B5EF4-FFF2-40B4-BE49-F238E27FC236}">
                <a16:creationId xmlns:a16="http://schemas.microsoft.com/office/drawing/2014/main" id="{8F781DF0-A927-407B-A0D7-0446D28C51CA}"/>
              </a:ext>
            </a:extLst>
          </p:cNvPr>
          <p:cNvSpPr txBox="1"/>
          <p:nvPr/>
        </p:nvSpPr>
        <p:spPr>
          <a:xfrm>
            <a:off x="3188844" y="3866022"/>
            <a:ext cx="1873159"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人がいる時</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DD87FB37-0138-4CB6-9A53-48614E15A3E0}"/>
              </a:ext>
            </a:extLst>
          </p:cNvPr>
          <p:cNvSpPr>
            <a:spLocks noGrp="1"/>
          </p:cNvSpPr>
          <p:nvPr>
            <p:ph type="sldNum" sz="quarter" idx="12"/>
          </p:nvPr>
        </p:nvSpPr>
        <p:spPr>
          <a:xfrm>
            <a:off x="-1" y="4601"/>
            <a:ext cx="1203008" cy="402483"/>
          </a:xfrm>
        </p:spPr>
        <p:txBody>
          <a:bodyPr/>
          <a:lstStyle/>
          <a:p>
            <a:pPr algn="l"/>
            <a:fld id="{A742806C-2382-4B4D-8F82-E2EF329BD941}" type="slidenum">
              <a:rPr kumimoji="1" lang="ja-JP" altLang="en-US" smtClean="0"/>
              <a:pPr algn="l"/>
              <a:t>24</a:t>
            </a:fld>
            <a:endParaRPr kumimoji="1" lang="ja-JP" altLang="en-US" dirty="0"/>
          </a:p>
        </p:txBody>
      </p:sp>
    </p:spTree>
    <p:extLst>
      <p:ext uri="{BB962C8B-B14F-4D97-AF65-F5344CB8AC3E}">
        <p14:creationId xmlns:p14="http://schemas.microsoft.com/office/powerpoint/2010/main" val="114448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269C9D26-F4AC-4B77-8729-84B8D1CC3B16}"/>
              </a:ext>
            </a:extLst>
          </p:cNvPr>
          <p:cNvSpPr txBox="1">
            <a:spLocks/>
          </p:cNvSpPr>
          <p:nvPr/>
        </p:nvSpPr>
        <p:spPr>
          <a:xfrm>
            <a:off x="-17246" y="3486"/>
            <a:ext cx="4081211"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今回使う基本的なブロック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8" name="図 7">
            <a:extLst>
              <a:ext uri="{FF2B5EF4-FFF2-40B4-BE49-F238E27FC236}">
                <a16:creationId xmlns:a16="http://schemas.microsoft.com/office/drawing/2014/main" id="{40C4F790-4BDD-4DE9-B4D2-0675A7A03415}"/>
              </a:ext>
            </a:extLst>
          </p:cNvPr>
          <p:cNvPicPr>
            <a:picLocks noChangeAspect="1"/>
          </p:cNvPicPr>
          <p:nvPr/>
        </p:nvPicPr>
        <p:blipFill>
          <a:blip r:embed="rId2"/>
          <a:stretch>
            <a:fillRect/>
          </a:stretch>
        </p:blipFill>
        <p:spPr>
          <a:xfrm>
            <a:off x="117989" y="2172556"/>
            <a:ext cx="1628775" cy="419100"/>
          </a:xfrm>
          <a:prstGeom prst="rect">
            <a:avLst/>
          </a:prstGeom>
        </p:spPr>
      </p:pic>
      <p:sp>
        <p:nvSpPr>
          <p:cNvPr id="10" name="矢印: 右 9">
            <a:extLst>
              <a:ext uri="{FF2B5EF4-FFF2-40B4-BE49-F238E27FC236}">
                <a16:creationId xmlns:a16="http://schemas.microsoft.com/office/drawing/2014/main" id="{78F6F999-D4B9-41A2-B2BA-B625EF12158D}"/>
              </a:ext>
            </a:extLst>
          </p:cNvPr>
          <p:cNvSpPr/>
          <p:nvPr/>
        </p:nvSpPr>
        <p:spPr>
          <a:xfrm>
            <a:off x="2187009" y="217148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右 11">
            <a:extLst>
              <a:ext uri="{FF2B5EF4-FFF2-40B4-BE49-F238E27FC236}">
                <a16:creationId xmlns:a16="http://schemas.microsoft.com/office/drawing/2014/main" id="{58430868-C0A0-4BCD-9577-E110A6B4AF3D}"/>
              </a:ext>
            </a:extLst>
          </p:cNvPr>
          <p:cNvSpPr/>
          <p:nvPr/>
        </p:nvSpPr>
        <p:spPr>
          <a:xfrm rot="5400000">
            <a:off x="3732921" y="264815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07C00A2D-BA4C-46E3-8D34-AE908A80A8CA}"/>
              </a:ext>
            </a:extLst>
          </p:cNvPr>
          <p:cNvSpPr txBox="1"/>
          <p:nvPr/>
        </p:nvSpPr>
        <p:spPr>
          <a:xfrm>
            <a:off x="-39284" y="2828980"/>
            <a:ext cx="301051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音を鳴らすブロック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7" name="図 16">
            <a:extLst>
              <a:ext uri="{FF2B5EF4-FFF2-40B4-BE49-F238E27FC236}">
                <a16:creationId xmlns:a16="http://schemas.microsoft.com/office/drawing/2014/main" id="{556DACA7-189D-48EA-BA93-26E43C98786D}"/>
              </a:ext>
            </a:extLst>
          </p:cNvPr>
          <p:cNvPicPr>
            <a:picLocks noChangeAspect="1"/>
          </p:cNvPicPr>
          <p:nvPr/>
        </p:nvPicPr>
        <p:blipFill>
          <a:blip r:embed="rId3"/>
          <a:stretch>
            <a:fillRect/>
          </a:stretch>
        </p:blipFill>
        <p:spPr>
          <a:xfrm>
            <a:off x="108464" y="5420163"/>
            <a:ext cx="1638300" cy="409575"/>
          </a:xfrm>
          <a:prstGeom prst="rect">
            <a:avLst/>
          </a:prstGeom>
        </p:spPr>
      </p:pic>
      <p:pic>
        <p:nvPicPr>
          <p:cNvPr id="19" name="図 18">
            <a:extLst>
              <a:ext uri="{FF2B5EF4-FFF2-40B4-BE49-F238E27FC236}">
                <a16:creationId xmlns:a16="http://schemas.microsoft.com/office/drawing/2014/main" id="{C81F395A-7324-4D7D-BF95-9E70485B266C}"/>
              </a:ext>
            </a:extLst>
          </p:cNvPr>
          <p:cNvPicPr>
            <a:picLocks noChangeAspect="1"/>
          </p:cNvPicPr>
          <p:nvPr/>
        </p:nvPicPr>
        <p:blipFill>
          <a:blip r:embed="rId4"/>
          <a:stretch>
            <a:fillRect/>
          </a:stretch>
        </p:blipFill>
        <p:spPr>
          <a:xfrm>
            <a:off x="117989" y="503769"/>
            <a:ext cx="1666875" cy="409575"/>
          </a:xfrm>
          <a:prstGeom prst="rect">
            <a:avLst/>
          </a:prstGeom>
        </p:spPr>
      </p:pic>
      <p:pic>
        <p:nvPicPr>
          <p:cNvPr id="20" name="図 19">
            <a:extLst>
              <a:ext uri="{FF2B5EF4-FFF2-40B4-BE49-F238E27FC236}">
                <a16:creationId xmlns:a16="http://schemas.microsoft.com/office/drawing/2014/main" id="{08E29346-8B12-486D-A753-9C1F23E93E2E}"/>
              </a:ext>
            </a:extLst>
          </p:cNvPr>
          <p:cNvPicPr>
            <a:picLocks noChangeAspect="1"/>
          </p:cNvPicPr>
          <p:nvPr/>
        </p:nvPicPr>
        <p:blipFill>
          <a:blip r:embed="rId5"/>
          <a:stretch>
            <a:fillRect/>
          </a:stretch>
        </p:blipFill>
        <p:spPr>
          <a:xfrm>
            <a:off x="2971231" y="465527"/>
            <a:ext cx="1648258" cy="447675"/>
          </a:xfrm>
          <a:prstGeom prst="rect">
            <a:avLst/>
          </a:prstGeom>
        </p:spPr>
      </p:pic>
      <p:pic>
        <p:nvPicPr>
          <p:cNvPr id="21" name="図 20">
            <a:extLst>
              <a:ext uri="{FF2B5EF4-FFF2-40B4-BE49-F238E27FC236}">
                <a16:creationId xmlns:a16="http://schemas.microsoft.com/office/drawing/2014/main" id="{EF1D8B17-CD32-46DA-923D-11D166D8524A}"/>
              </a:ext>
            </a:extLst>
          </p:cNvPr>
          <p:cNvPicPr>
            <a:picLocks noChangeAspect="1"/>
          </p:cNvPicPr>
          <p:nvPr/>
        </p:nvPicPr>
        <p:blipFill>
          <a:blip r:embed="rId6"/>
          <a:stretch>
            <a:fillRect/>
          </a:stretch>
        </p:blipFill>
        <p:spPr>
          <a:xfrm>
            <a:off x="2179099" y="1430309"/>
            <a:ext cx="3099840" cy="433609"/>
          </a:xfrm>
          <a:prstGeom prst="rect">
            <a:avLst/>
          </a:prstGeom>
        </p:spPr>
      </p:pic>
      <p:sp>
        <p:nvSpPr>
          <p:cNvPr id="22" name="矢印: 右 21">
            <a:extLst>
              <a:ext uri="{FF2B5EF4-FFF2-40B4-BE49-F238E27FC236}">
                <a16:creationId xmlns:a16="http://schemas.microsoft.com/office/drawing/2014/main" id="{D288772E-8DF3-4C1E-96C9-6FBBF9C50094}"/>
              </a:ext>
            </a:extLst>
          </p:cNvPr>
          <p:cNvSpPr/>
          <p:nvPr/>
        </p:nvSpPr>
        <p:spPr>
          <a:xfrm>
            <a:off x="2179098" y="50145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C48894D0-3153-4254-A3BC-91D95606F439}"/>
              </a:ext>
            </a:extLst>
          </p:cNvPr>
          <p:cNvSpPr/>
          <p:nvPr/>
        </p:nvSpPr>
        <p:spPr>
          <a:xfrm rot="5400000">
            <a:off x="3668694" y="96923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65EF8021-E027-4FF5-B5E9-B15CFC6C9C5E}"/>
              </a:ext>
            </a:extLst>
          </p:cNvPr>
          <p:cNvPicPr>
            <a:picLocks noChangeAspect="1"/>
          </p:cNvPicPr>
          <p:nvPr/>
        </p:nvPicPr>
        <p:blipFill>
          <a:blip r:embed="rId7"/>
          <a:stretch>
            <a:fillRect/>
          </a:stretch>
        </p:blipFill>
        <p:spPr>
          <a:xfrm>
            <a:off x="108464" y="3810447"/>
            <a:ext cx="1676400" cy="381000"/>
          </a:xfrm>
          <a:prstGeom prst="rect">
            <a:avLst/>
          </a:prstGeom>
        </p:spPr>
      </p:pic>
      <p:sp>
        <p:nvSpPr>
          <p:cNvPr id="28" name="テキスト ボックス 27">
            <a:extLst>
              <a:ext uri="{FF2B5EF4-FFF2-40B4-BE49-F238E27FC236}">
                <a16:creationId xmlns:a16="http://schemas.microsoft.com/office/drawing/2014/main" id="{6579B4DA-D200-41E1-91C5-9AFD1CC8F9BD}"/>
              </a:ext>
            </a:extLst>
          </p:cNvPr>
          <p:cNvSpPr txBox="1"/>
          <p:nvPr/>
        </p:nvSpPr>
        <p:spPr>
          <a:xfrm>
            <a:off x="0" y="970752"/>
            <a:ext cx="2512365"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センサの値を表示するためのブロック</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9" name="矢印: 右 28">
            <a:extLst>
              <a:ext uri="{FF2B5EF4-FFF2-40B4-BE49-F238E27FC236}">
                <a16:creationId xmlns:a16="http://schemas.microsoft.com/office/drawing/2014/main" id="{A4179C59-A605-491C-AF3E-C4FC11542896}"/>
              </a:ext>
            </a:extLst>
          </p:cNvPr>
          <p:cNvSpPr/>
          <p:nvPr/>
        </p:nvSpPr>
        <p:spPr>
          <a:xfrm>
            <a:off x="2220481" y="544673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D13129C6-1907-446C-B763-9BAE76AD70CE}"/>
              </a:ext>
            </a:extLst>
          </p:cNvPr>
          <p:cNvSpPr/>
          <p:nvPr/>
        </p:nvSpPr>
        <p:spPr>
          <a:xfrm rot="5400000">
            <a:off x="3732921" y="432116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F1B12FC9-2D09-498F-946A-02F296EA4F68}"/>
              </a:ext>
            </a:extLst>
          </p:cNvPr>
          <p:cNvSpPr txBox="1"/>
          <p:nvPr/>
        </p:nvSpPr>
        <p:spPr>
          <a:xfrm>
            <a:off x="21117" y="4394576"/>
            <a:ext cx="2512365"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PIR</a:t>
            </a:r>
            <a:r>
              <a:rPr kumimoji="1" lang="ja-JP" altLang="en-US" sz="2000" dirty="0">
                <a:latin typeface="HGｺﾞｼｯｸE" panose="020B0909000000000000" pitchFamily="49" charset="-128"/>
                <a:ea typeface="HGｺﾞｼｯｸE" panose="020B0909000000000000" pitchFamily="49" charset="-128"/>
              </a:rPr>
              <a:t>センサの値が入ったブロック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2" name="図 31">
            <a:extLst>
              <a:ext uri="{FF2B5EF4-FFF2-40B4-BE49-F238E27FC236}">
                <a16:creationId xmlns:a16="http://schemas.microsoft.com/office/drawing/2014/main" id="{36A0A1C0-B549-4AB3-B097-7221F87C4FEA}"/>
              </a:ext>
            </a:extLst>
          </p:cNvPr>
          <p:cNvPicPr>
            <a:picLocks noChangeAspect="1"/>
          </p:cNvPicPr>
          <p:nvPr/>
        </p:nvPicPr>
        <p:blipFill>
          <a:blip r:embed="rId8"/>
          <a:stretch>
            <a:fillRect/>
          </a:stretch>
        </p:blipFill>
        <p:spPr>
          <a:xfrm>
            <a:off x="2964711" y="5446726"/>
            <a:ext cx="605638" cy="514377"/>
          </a:xfrm>
          <a:prstGeom prst="rect">
            <a:avLst/>
          </a:prstGeom>
        </p:spPr>
      </p:pic>
      <p:sp>
        <p:nvSpPr>
          <p:cNvPr id="33" name="テキスト ボックス 32">
            <a:extLst>
              <a:ext uri="{FF2B5EF4-FFF2-40B4-BE49-F238E27FC236}">
                <a16:creationId xmlns:a16="http://schemas.microsoft.com/office/drawing/2014/main" id="{B60A77A2-D1B6-4E54-9275-B51DC603548D}"/>
              </a:ext>
            </a:extLst>
          </p:cNvPr>
          <p:cNvSpPr txBox="1"/>
          <p:nvPr/>
        </p:nvSpPr>
        <p:spPr>
          <a:xfrm>
            <a:off x="1006714" y="7159565"/>
            <a:ext cx="4321008"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次のページで詳しく説明するよ！→</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4" name="矢印: 右 33">
            <a:extLst>
              <a:ext uri="{FF2B5EF4-FFF2-40B4-BE49-F238E27FC236}">
                <a16:creationId xmlns:a16="http://schemas.microsoft.com/office/drawing/2014/main" id="{951E569E-5FEC-4AC7-B017-D1621A9A2ECC}"/>
              </a:ext>
            </a:extLst>
          </p:cNvPr>
          <p:cNvSpPr/>
          <p:nvPr/>
        </p:nvSpPr>
        <p:spPr>
          <a:xfrm>
            <a:off x="2238513" y="379685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直線コネクタ 35">
            <a:extLst>
              <a:ext uri="{FF2B5EF4-FFF2-40B4-BE49-F238E27FC236}">
                <a16:creationId xmlns:a16="http://schemas.microsoft.com/office/drawing/2014/main" id="{4CB01615-27C2-45AC-A318-8637C0C27CA0}"/>
              </a:ext>
            </a:extLst>
          </p:cNvPr>
          <p:cNvCxnSpPr>
            <a:cxnSpLocks/>
          </p:cNvCxnSpPr>
          <p:nvPr/>
        </p:nvCxnSpPr>
        <p:spPr>
          <a:xfrm>
            <a:off x="0" y="1928529"/>
            <a:ext cx="532772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F62CD5-7B0B-461A-ABB7-30EE0A103E89}"/>
              </a:ext>
            </a:extLst>
          </p:cNvPr>
          <p:cNvCxnSpPr>
            <a:cxnSpLocks/>
          </p:cNvCxnSpPr>
          <p:nvPr/>
        </p:nvCxnSpPr>
        <p:spPr>
          <a:xfrm>
            <a:off x="-19642" y="3632357"/>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63D3B61-C994-40A5-8A74-E0C515F371C9}"/>
              </a:ext>
            </a:extLst>
          </p:cNvPr>
          <p:cNvCxnSpPr>
            <a:cxnSpLocks/>
          </p:cNvCxnSpPr>
          <p:nvPr/>
        </p:nvCxnSpPr>
        <p:spPr>
          <a:xfrm>
            <a:off x="-19642" y="5270649"/>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D120785-4D31-4F56-B107-C31D16F27A05}"/>
              </a:ext>
            </a:extLst>
          </p:cNvPr>
          <p:cNvSpPr txBox="1"/>
          <p:nvPr/>
        </p:nvSpPr>
        <p:spPr>
          <a:xfrm>
            <a:off x="-51576" y="5923300"/>
            <a:ext cx="4115541"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センサを使うのでくり返しが必要</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2" name="図 1">
            <a:extLst>
              <a:ext uri="{FF2B5EF4-FFF2-40B4-BE49-F238E27FC236}">
                <a16:creationId xmlns:a16="http://schemas.microsoft.com/office/drawing/2014/main" id="{10280E66-8D2C-4D5F-941A-8DCC642674D9}"/>
              </a:ext>
            </a:extLst>
          </p:cNvPr>
          <p:cNvPicPr>
            <a:picLocks noChangeAspect="1"/>
          </p:cNvPicPr>
          <p:nvPr/>
        </p:nvPicPr>
        <p:blipFill>
          <a:blip r:embed="rId9"/>
          <a:stretch>
            <a:fillRect/>
          </a:stretch>
        </p:blipFill>
        <p:spPr>
          <a:xfrm>
            <a:off x="2999191" y="2171483"/>
            <a:ext cx="1930023" cy="445545"/>
          </a:xfrm>
          <a:prstGeom prst="rect">
            <a:avLst/>
          </a:prstGeom>
        </p:spPr>
      </p:pic>
      <p:pic>
        <p:nvPicPr>
          <p:cNvPr id="3" name="図 2">
            <a:extLst>
              <a:ext uri="{FF2B5EF4-FFF2-40B4-BE49-F238E27FC236}">
                <a16:creationId xmlns:a16="http://schemas.microsoft.com/office/drawing/2014/main" id="{C6B3A4F7-74DA-4FD9-ADE6-273CE5AD3D05}"/>
              </a:ext>
            </a:extLst>
          </p:cNvPr>
          <p:cNvPicPr>
            <a:picLocks noChangeAspect="1"/>
          </p:cNvPicPr>
          <p:nvPr/>
        </p:nvPicPr>
        <p:blipFill>
          <a:blip r:embed="rId10"/>
          <a:stretch>
            <a:fillRect/>
          </a:stretch>
        </p:blipFill>
        <p:spPr>
          <a:xfrm>
            <a:off x="2391213" y="3139218"/>
            <a:ext cx="2904031" cy="349219"/>
          </a:xfrm>
          <a:prstGeom prst="rect">
            <a:avLst/>
          </a:prstGeom>
        </p:spPr>
      </p:pic>
      <p:pic>
        <p:nvPicPr>
          <p:cNvPr id="4" name="図 3">
            <a:extLst>
              <a:ext uri="{FF2B5EF4-FFF2-40B4-BE49-F238E27FC236}">
                <a16:creationId xmlns:a16="http://schemas.microsoft.com/office/drawing/2014/main" id="{E905DA87-8D6D-4486-B689-0F22B6F50AF7}"/>
              </a:ext>
            </a:extLst>
          </p:cNvPr>
          <p:cNvPicPr>
            <a:picLocks noChangeAspect="1"/>
          </p:cNvPicPr>
          <p:nvPr/>
        </p:nvPicPr>
        <p:blipFill>
          <a:blip r:embed="rId11"/>
          <a:stretch>
            <a:fillRect/>
          </a:stretch>
        </p:blipFill>
        <p:spPr>
          <a:xfrm>
            <a:off x="3019072" y="3826427"/>
            <a:ext cx="1552575" cy="384931"/>
          </a:xfrm>
          <a:prstGeom prst="rect">
            <a:avLst/>
          </a:prstGeom>
        </p:spPr>
      </p:pic>
      <p:pic>
        <p:nvPicPr>
          <p:cNvPr id="5" name="図 4">
            <a:extLst>
              <a:ext uri="{FF2B5EF4-FFF2-40B4-BE49-F238E27FC236}">
                <a16:creationId xmlns:a16="http://schemas.microsoft.com/office/drawing/2014/main" id="{764EFBA2-9AFF-4F7E-A524-6BF3378BDF29}"/>
              </a:ext>
            </a:extLst>
          </p:cNvPr>
          <p:cNvPicPr>
            <a:picLocks noChangeAspect="1"/>
          </p:cNvPicPr>
          <p:nvPr/>
        </p:nvPicPr>
        <p:blipFill>
          <a:blip r:embed="rId12"/>
          <a:stretch>
            <a:fillRect/>
          </a:stretch>
        </p:blipFill>
        <p:spPr>
          <a:xfrm>
            <a:off x="2999191" y="4840553"/>
            <a:ext cx="1738022" cy="384931"/>
          </a:xfrm>
          <a:prstGeom prst="rect">
            <a:avLst/>
          </a:prstGeom>
        </p:spPr>
      </p:pic>
      <p:cxnSp>
        <p:nvCxnSpPr>
          <p:cNvPr id="39" name="直線コネクタ 38">
            <a:extLst>
              <a:ext uri="{FF2B5EF4-FFF2-40B4-BE49-F238E27FC236}">
                <a16:creationId xmlns:a16="http://schemas.microsoft.com/office/drawing/2014/main" id="{30BAAC1F-9A29-4D8D-8A86-D16DF042509C}"/>
              </a:ext>
            </a:extLst>
          </p:cNvPr>
          <p:cNvCxnSpPr>
            <a:cxnSpLocks/>
          </p:cNvCxnSpPr>
          <p:nvPr/>
        </p:nvCxnSpPr>
        <p:spPr>
          <a:xfrm>
            <a:off x="0" y="6354511"/>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33ACA086-6C86-4D5C-AEA0-AD3569AA7276}"/>
              </a:ext>
            </a:extLst>
          </p:cNvPr>
          <p:cNvPicPr>
            <a:picLocks noChangeAspect="1"/>
          </p:cNvPicPr>
          <p:nvPr/>
        </p:nvPicPr>
        <p:blipFill>
          <a:blip r:embed="rId13"/>
          <a:stretch>
            <a:fillRect/>
          </a:stretch>
        </p:blipFill>
        <p:spPr>
          <a:xfrm>
            <a:off x="110046" y="6588923"/>
            <a:ext cx="1638300" cy="419100"/>
          </a:xfrm>
          <a:prstGeom prst="rect">
            <a:avLst/>
          </a:prstGeom>
        </p:spPr>
      </p:pic>
      <p:sp>
        <p:nvSpPr>
          <p:cNvPr id="40" name="矢印: 右 39">
            <a:extLst>
              <a:ext uri="{FF2B5EF4-FFF2-40B4-BE49-F238E27FC236}">
                <a16:creationId xmlns:a16="http://schemas.microsoft.com/office/drawing/2014/main" id="{BED8E6AC-E0A7-4EC7-8382-5A3A4386A25C}"/>
              </a:ext>
            </a:extLst>
          </p:cNvPr>
          <p:cNvSpPr/>
          <p:nvPr/>
        </p:nvSpPr>
        <p:spPr>
          <a:xfrm>
            <a:off x="2187009" y="659746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7EC690F2-1C7E-47F9-9192-35876E7F838E}"/>
              </a:ext>
            </a:extLst>
          </p:cNvPr>
          <p:cNvPicPr>
            <a:picLocks noChangeAspect="1"/>
          </p:cNvPicPr>
          <p:nvPr/>
        </p:nvPicPr>
        <p:blipFill>
          <a:blip r:embed="rId14"/>
          <a:stretch>
            <a:fillRect/>
          </a:stretch>
        </p:blipFill>
        <p:spPr>
          <a:xfrm>
            <a:off x="3004330" y="6437225"/>
            <a:ext cx="1335656" cy="777109"/>
          </a:xfrm>
          <a:prstGeom prst="rect">
            <a:avLst/>
          </a:prstGeom>
        </p:spPr>
      </p:pic>
      <p:sp>
        <p:nvSpPr>
          <p:cNvPr id="9" name="スライド番号プレースホルダー 8">
            <a:extLst>
              <a:ext uri="{FF2B5EF4-FFF2-40B4-BE49-F238E27FC236}">
                <a16:creationId xmlns:a16="http://schemas.microsoft.com/office/drawing/2014/main" id="{1A4A78B0-C817-464E-970D-3FD3FD1027B4}"/>
              </a:ext>
            </a:extLst>
          </p:cNvPr>
          <p:cNvSpPr>
            <a:spLocks noGrp="1"/>
          </p:cNvSpPr>
          <p:nvPr>
            <p:ph type="sldNum" sz="quarter" idx="12"/>
          </p:nvPr>
        </p:nvSpPr>
        <p:spPr/>
        <p:txBody>
          <a:bodyPr/>
          <a:lstStyle/>
          <a:p>
            <a:fld id="{A742806C-2382-4B4D-8F82-E2EF329BD941}" type="slidenum">
              <a:rPr kumimoji="1" lang="ja-JP" altLang="en-US" smtClean="0"/>
              <a:t>25</a:t>
            </a:fld>
            <a:endParaRPr kumimoji="1" lang="ja-JP" altLang="en-US"/>
          </a:p>
        </p:txBody>
      </p:sp>
    </p:spTree>
    <p:extLst>
      <p:ext uri="{BB962C8B-B14F-4D97-AF65-F5344CB8AC3E}">
        <p14:creationId xmlns:p14="http://schemas.microsoft.com/office/powerpoint/2010/main" val="3341643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18">
            <a:extLst>
              <a:ext uri="{FF2B5EF4-FFF2-40B4-BE49-F238E27FC236}">
                <a16:creationId xmlns:a16="http://schemas.microsoft.com/office/drawing/2014/main" id="{1B3F32FD-EFDE-4E0F-9EED-CC0E316C652C}"/>
              </a:ext>
            </a:extLst>
          </p:cNvPr>
          <p:cNvSpPr/>
          <p:nvPr/>
        </p:nvSpPr>
        <p:spPr>
          <a:xfrm>
            <a:off x="71336" y="3224982"/>
            <a:ext cx="5162145" cy="2290916"/>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2232503" y="3510900"/>
            <a:ext cx="3059453" cy="182801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このブロックの</a:t>
            </a:r>
            <a:r>
              <a:rPr lang="en-US" altLang="ja-JP" sz="2000" dirty="0">
                <a:highlight>
                  <a:srgbClr val="FFFF00"/>
                </a:highlight>
                <a:latin typeface="HGSｺﾞｼｯｸE" panose="020B0900000000000000" pitchFamily="50" charset="-128"/>
                <a:ea typeface="HGSｺﾞｼｯｸE" panose="020B0900000000000000" pitchFamily="50" charset="-128"/>
              </a:rPr>
              <a:t>A</a:t>
            </a:r>
            <a:r>
              <a:rPr lang="ja-JP" altLang="en-US" sz="2000" dirty="0">
                <a:latin typeface="HGSｺﾞｼｯｸE" panose="020B0900000000000000" pitchFamily="50" charset="-128"/>
                <a:ea typeface="HGSｺﾞｼｯｸE" panose="020B0900000000000000" pitchFamily="50" charset="-128"/>
              </a:rPr>
              <a:t>に</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highlight>
                  <a:srgbClr val="FFFF00"/>
                </a:highlight>
                <a:latin typeface="HGSｺﾞｼｯｸE" panose="020B0900000000000000" pitchFamily="50" charset="-128"/>
                <a:ea typeface="HGSｺﾞｼｯｸE" panose="020B0900000000000000" pitchFamily="50" charset="-128"/>
              </a:rPr>
              <a:t>「この時だけ」</a:t>
            </a:r>
            <a:r>
              <a:rPr lang="ja-JP" altLang="en-US" sz="2000" dirty="0">
                <a:latin typeface="HGSｺﾞｼｯｸE" panose="020B0900000000000000" pitchFamily="50" charset="-128"/>
                <a:ea typeface="HGSｺﾞｼｯｸE" panose="020B0900000000000000" pitchFamily="50" charset="-128"/>
              </a:rPr>
              <a:t>の条件を、</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00FFFF"/>
                </a:highlight>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にこの時だけ</a:t>
            </a:r>
            <a:r>
              <a:rPr lang="ja-JP" altLang="en-US" sz="2000" dirty="0">
                <a:highlight>
                  <a:srgbClr val="00FFFF"/>
                </a:highlight>
                <a:latin typeface="HGSｺﾞｼｯｸE" panose="020B0900000000000000" pitchFamily="50" charset="-128"/>
                <a:ea typeface="HGSｺﾞｼｯｸE" panose="020B0900000000000000" pitchFamily="50" charset="-128"/>
              </a:rPr>
              <a:t>「したいこと」</a:t>
            </a:r>
            <a:r>
              <a:rPr lang="ja-JP" altLang="en-US" sz="2000" dirty="0">
                <a:latin typeface="HGSｺﾞｼｯｸE" panose="020B0900000000000000" pitchFamily="50" charset="-128"/>
                <a:ea typeface="HGSｺﾞｼｯｸE" panose="020B0900000000000000" pitchFamily="50" charset="-128"/>
              </a:rPr>
              <a:t>を入れる</a:t>
            </a:r>
            <a:endParaRPr lang="en-US" altLang="ja-JP" sz="2000" dirty="0">
              <a:latin typeface="HGSｺﾞｼｯｸE" panose="020B0900000000000000" pitchFamily="50" charset="-128"/>
              <a:ea typeface="HGSｺﾞｼｯｸE" panose="020B0900000000000000" pitchFamily="50" charset="-128"/>
            </a:endParaRPr>
          </a:p>
        </p:txBody>
      </p:sp>
      <p:sp>
        <p:nvSpPr>
          <p:cNvPr id="9" name="タイトル 1">
            <a:extLst>
              <a:ext uri="{FF2B5EF4-FFF2-40B4-BE49-F238E27FC236}">
                <a16:creationId xmlns:a16="http://schemas.microsoft.com/office/drawing/2014/main" id="{DC23BDA0-B8BC-4938-A446-D70499C6EC58}"/>
              </a:ext>
            </a:extLst>
          </p:cNvPr>
          <p:cNvSpPr>
            <a:spLocks noGrp="1"/>
          </p:cNvSpPr>
          <p:nvPr>
            <p:ph type="title"/>
          </p:nvPr>
        </p:nvSpPr>
        <p:spPr>
          <a:xfrm>
            <a:off x="228902" y="95376"/>
            <a:ext cx="5117798"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　　　について説明するぞ！</a:t>
            </a:r>
            <a:endParaRPr kumimoji="1" lang="ja-JP" altLang="en-US" dirty="0"/>
          </a:p>
        </p:txBody>
      </p:sp>
      <p:sp>
        <p:nvSpPr>
          <p:cNvPr id="11" name="テキスト ボックス 10">
            <a:extLst>
              <a:ext uri="{FF2B5EF4-FFF2-40B4-BE49-F238E27FC236}">
                <a16:creationId xmlns:a16="http://schemas.microsoft.com/office/drawing/2014/main" id="{E48693E5-01B0-4BF3-A10A-0440CEA6C769}"/>
              </a:ext>
            </a:extLst>
          </p:cNvPr>
          <p:cNvSpPr txBox="1"/>
          <p:nvPr/>
        </p:nvSpPr>
        <p:spPr>
          <a:xfrm>
            <a:off x="0" y="34895"/>
            <a:ext cx="157807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分岐</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2" name="図 11">
            <a:extLst>
              <a:ext uri="{FF2B5EF4-FFF2-40B4-BE49-F238E27FC236}">
                <a16:creationId xmlns:a16="http://schemas.microsoft.com/office/drawing/2014/main" id="{27CD779C-FCAF-4C92-A309-DC0F5467A2DD}"/>
              </a:ext>
            </a:extLst>
          </p:cNvPr>
          <p:cNvPicPr>
            <a:picLocks noChangeAspect="1"/>
          </p:cNvPicPr>
          <p:nvPr/>
        </p:nvPicPr>
        <p:blipFill>
          <a:blip r:embed="rId2"/>
          <a:stretch>
            <a:fillRect/>
          </a:stretch>
        </p:blipFill>
        <p:spPr>
          <a:xfrm>
            <a:off x="121210" y="435005"/>
            <a:ext cx="1335656" cy="777109"/>
          </a:xfrm>
          <a:prstGeom prst="rect">
            <a:avLst/>
          </a:prstGeom>
        </p:spPr>
      </p:pic>
      <p:sp>
        <p:nvSpPr>
          <p:cNvPr id="13" name="テキスト ボックス 12">
            <a:extLst>
              <a:ext uri="{FF2B5EF4-FFF2-40B4-BE49-F238E27FC236}">
                <a16:creationId xmlns:a16="http://schemas.microsoft.com/office/drawing/2014/main" id="{27EBA734-F463-4706-9B81-55575A78C23A}"/>
              </a:ext>
            </a:extLst>
          </p:cNvPr>
          <p:cNvSpPr txBox="1"/>
          <p:nvPr/>
        </p:nvSpPr>
        <p:spPr>
          <a:xfrm>
            <a:off x="191622" y="2126155"/>
            <a:ext cx="4963456" cy="830997"/>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こんな時</a:t>
            </a:r>
            <a:r>
              <a:rPr kumimoji="1" lang="ja-JP" altLang="en-US" sz="2400" dirty="0">
                <a:solidFill>
                  <a:srgbClr val="FF0000"/>
                </a:solidFill>
                <a:latin typeface="HGｺﾞｼｯｸE" panose="020B0909000000000000" pitchFamily="49" charset="-128"/>
                <a:ea typeface="HGｺﾞｼｯｸE" panose="020B0909000000000000" pitchFamily="49" charset="-128"/>
              </a:rPr>
              <a:t>だけ</a:t>
            </a:r>
            <a:r>
              <a:rPr kumimoji="1" lang="ja-JP" altLang="en-US" sz="2400" dirty="0">
                <a:latin typeface="HGｺﾞｼｯｸE" panose="020B0909000000000000" pitchFamily="49" charset="-128"/>
                <a:ea typeface="HGｺﾞｼｯｸE" panose="020B0909000000000000" pitchFamily="49" charset="-128"/>
              </a:rPr>
              <a:t>これをしたい！</a:t>
            </a:r>
            <a:endParaRPr kumimoji="1" lang="en-US" altLang="ja-JP" sz="2400" dirty="0">
              <a:latin typeface="HGｺﾞｼｯｸE" panose="020B0909000000000000" pitchFamily="49" charset="-128"/>
              <a:ea typeface="HGｺﾞｼｯｸE" panose="020B0909000000000000" pitchFamily="49" charset="-128"/>
            </a:endParaRPr>
          </a:p>
          <a:p>
            <a:r>
              <a:rPr kumimoji="1" lang="ja-JP" altLang="en-US" sz="2400" dirty="0">
                <a:latin typeface="HGｺﾞｼｯｸE" panose="020B0909000000000000" pitchFamily="49" charset="-128"/>
                <a:ea typeface="HGｺﾞｼｯｸE" panose="020B0909000000000000" pitchFamily="49" charset="-128"/>
              </a:rPr>
              <a:t>をかなえてくれる</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4" name="吹き出し: 円形 13">
            <a:extLst>
              <a:ext uri="{FF2B5EF4-FFF2-40B4-BE49-F238E27FC236}">
                <a16:creationId xmlns:a16="http://schemas.microsoft.com/office/drawing/2014/main" id="{A9857B89-D988-470A-A358-07F7B5566C7A}"/>
              </a:ext>
            </a:extLst>
          </p:cNvPr>
          <p:cNvSpPr/>
          <p:nvPr/>
        </p:nvSpPr>
        <p:spPr>
          <a:xfrm>
            <a:off x="457199" y="1460089"/>
            <a:ext cx="1830047" cy="582422"/>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a:extLst>
              <a:ext uri="{FF2B5EF4-FFF2-40B4-BE49-F238E27FC236}">
                <a16:creationId xmlns:a16="http://schemas.microsoft.com/office/drawing/2014/main" id="{CCA35BE7-04DD-43FD-82FA-A3B61CBB6C93}"/>
              </a:ext>
            </a:extLst>
          </p:cNvPr>
          <p:cNvSpPr txBox="1"/>
          <p:nvPr/>
        </p:nvSpPr>
        <p:spPr>
          <a:xfrm>
            <a:off x="457200" y="1551245"/>
            <a:ext cx="1830048"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簡単に言うと</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6" name="図 15">
            <a:extLst>
              <a:ext uri="{FF2B5EF4-FFF2-40B4-BE49-F238E27FC236}">
                <a16:creationId xmlns:a16="http://schemas.microsoft.com/office/drawing/2014/main" id="{11017FC6-6F06-4AD6-994D-2F44C91BA888}"/>
              </a:ext>
            </a:extLst>
          </p:cNvPr>
          <p:cNvPicPr>
            <a:picLocks noChangeAspect="1"/>
          </p:cNvPicPr>
          <p:nvPr/>
        </p:nvPicPr>
        <p:blipFill>
          <a:blip r:embed="rId2"/>
          <a:stretch>
            <a:fillRect/>
          </a:stretch>
        </p:blipFill>
        <p:spPr>
          <a:xfrm>
            <a:off x="278704" y="3968923"/>
            <a:ext cx="1335656" cy="777109"/>
          </a:xfrm>
          <a:prstGeom prst="rect">
            <a:avLst/>
          </a:prstGeom>
        </p:spPr>
      </p:pic>
      <p:sp>
        <p:nvSpPr>
          <p:cNvPr id="17" name="テキスト ボックス 16">
            <a:extLst>
              <a:ext uri="{FF2B5EF4-FFF2-40B4-BE49-F238E27FC236}">
                <a16:creationId xmlns:a16="http://schemas.microsoft.com/office/drawing/2014/main" id="{466A0585-1951-4B23-908E-0F0EA16648A9}"/>
              </a:ext>
            </a:extLst>
          </p:cNvPr>
          <p:cNvSpPr txBox="1"/>
          <p:nvPr/>
        </p:nvSpPr>
        <p:spPr>
          <a:xfrm>
            <a:off x="1614360" y="3969422"/>
            <a:ext cx="525406" cy="369332"/>
          </a:xfrm>
          <a:prstGeom prst="rect">
            <a:avLst/>
          </a:prstGeom>
          <a:solidFill>
            <a:srgbClr val="FFFF0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A</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18" name="テキスト ボックス 17">
            <a:extLst>
              <a:ext uri="{FF2B5EF4-FFF2-40B4-BE49-F238E27FC236}">
                <a16:creationId xmlns:a16="http://schemas.microsoft.com/office/drawing/2014/main" id="{EBC2D5C4-F3C0-4745-A69D-2B89D6BA23D5}"/>
              </a:ext>
            </a:extLst>
          </p:cNvPr>
          <p:cNvSpPr txBox="1"/>
          <p:nvPr/>
        </p:nvSpPr>
        <p:spPr>
          <a:xfrm>
            <a:off x="1614360" y="4338754"/>
            <a:ext cx="525406" cy="369332"/>
          </a:xfrm>
          <a:prstGeom prst="rect">
            <a:avLst/>
          </a:prstGeom>
          <a:solidFill>
            <a:srgbClr val="00B0F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B</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20" name="テキスト ボックス 19">
            <a:extLst>
              <a:ext uri="{FF2B5EF4-FFF2-40B4-BE49-F238E27FC236}">
                <a16:creationId xmlns:a16="http://schemas.microsoft.com/office/drawing/2014/main" id="{B99EAAD7-EE61-4508-B098-4E370B22BE3D}"/>
              </a:ext>
            </a:extLst>
          </p:cNvPr>
          <p:cNvSpPr txBox="1"/>
          <p:nvPr/>
        </p:nvSpPr>
        <p:spPr>
          <a:xfrm>
            <a:off x="228902" y="5833810"/>
            <a:ext cx="4402092"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もう１つ分岐のブロックがあるよ！</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2" name="図 1">
            <a:extLst>
              <a:ext uri="{FF2B5EF4-FFF2-40B4-BE49-F238E27FC236}">
                <a16:creationId xmlns:a16="http://schemas.microsoft.com/office/drawing/2014/main" id="{4C84906D-546E-42A9-AD20-ACC8A808A4C6}"/>
              </a:ext>
            </a:extLst>
          </p:cNvPr>
          <p:cNvPicPr>
            <a:picLocks noChangeAspect="1"/>
          </p:cNvPicPr>
          <p:nvPr/>
        </p:nvPicPr>
        <p:blipFill>
          <a:blip r:embed="rId3"/>
          <a:stretch>
            <a:fillRect/>
          </a:stretch>
        </p:blipFill>
        <p:spPr>
          <a:xfrm>
            <a:off x="191622" y="6362813"/>
            <a:ext cx="1425871" cy="979680"/>
          </a:xfrm>
          <a:prstGeom prst="rect">
            <a:avLst/>
          </a:prstGeom>
        </p:spPr>
      </p:pic>
      <p:sp>
        <p:nvSpPr>
          <p:cNvPr id="22" name="テキスト ボックス 21">
            <a:extLst>
              <a:ext uri="{FF2B5EF4-FFF2-40B4-BE49-F238E27FC236}">
                <a16:creationId xmlns:a16="http://schemas.microsoft.com/office/drawing/2014/main" id="{6F9ED607-D1B3-40FC-B4DE-4BEA382C67D7}"/>
              </a:ext>
            </a:extLst>
          </p:cNvPr>
          <p:cNvSpPr txBox="1"/>
          <p:nvPr/>
        </p:nvSpPr>
        <p:spPr>
          <a:xfrm>
            <a:off x="1614360" y="6363218"/>
            <a:ext cx="511907" cy="307777"/>
          </a:xfrm>
          <a:prstGeom prst="rect">
            <a:avLst/>
          </a:prstGeom>
          <a:solidFill>
            <a:srgbClr val="FFFF00"/>
          </a:solidFill>
          <a:ln>
            <a:solidFill>
              <a:schemeClr val="tx1"/>
            </a:solidFill>
          </a:ln>
        </p:spPr>
        <p:txBody>
          <a:bodyPr wrap="square" rtlCol="0">
            <a:spAutoFit/>
          </a:bodyPr>
          <a:lstStyle/>
          <a:p>
            <a:pPr algn="ctr"/>
            <a:r>
              <a:rPr kumimoji="1" lang="en-US" altLang="ja-JP" sz="1400" dirty="0">
                <a:latin typeface="HGP創英角ﾎﾟｯﾌﾟ体" panose="040B0A00000000000000" pitchFamily="50" charset="-128"/>
                <a:ea typeface="HGP創英角ﾎﾟｯﾌﾟ体" panose="040B0A00000000000000" pitchFamily="50" charset="-128"/>
              </a:rPr>
              <a:t>A</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23" name="テキスト ボックス 22">
            <a:extLst>
              <a:ext uri="{FF2B5EF4-FFF2-40B4-BE49-F238E27FC236}">
                <a16:creationId xmlns:a16="http://schemas.microsoft.com/office/drawing/2014/main" id="{C99AAACD-5265-4F9B-BB10-E051F785C04D}"/>
              </a:ext>
            </a:extLst>
          </p:cNvPr>
          <p:cNvSpPr txBox="1"/>
          <p:nvPr/>
        </p:nvSpPr>
        <p:spPr>
          <a:xfrm>
            <a:off x="1600861" y="6645196"/>
            <a:ext cx="525406" cy="307777"/>
          </a:xfrm>
          <a:prstGeom prst="rect">
            <a:avLst/>
          </a:prstGeom>
          <a:solidFill>
            <a:srgbClr val="00B0F0"/>
          </a:solidFill>
          <a:ln>
            <a:solidFill>
              <a:schemeClr val="tx1"/>
            </a:solidFill>
          </a:ln>
        </p:spPr>
        <p:txBody>
          <a:bodyPr wrap="square" rtlCol="0">
            <a:spAutoFit/>
          </a:bodyPr>
          <a:lstStyle/>
          <a:p>
            <a:pPr algn="ctr"/>
            <a:r>
              <a:rPr kumimoji="1" lang="en-US" altLang="ja-JP" sz="1400" dirty="0">
                <a:latin typeface="HGP創英角ﾎﾟｯﾌﾟ体" panose="040B0A00000000000000" pitchFamily="50" charset="-128"/>
                <a:ea typeface="HGP創英角ﾎﾟｯﾌﾟ体" panose="040B0A00000000000000" pitchFamily="50" charset="-128"/>
              </a:rPr>
              <a:t>B</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24" name="テキスト ボックス 23">
            <a:extLst>
              <a:ext uri="{FF2B5EF4-FFF2-40B4-BE49-F238E27FC236}">
                <a16:creationId xmlns:a16="http://schemas.microsoft.com/office/drawing/2014/main" id="{D1CA2D85-50CC-4D88-B8D8-1ACB33783422}"/>
              </a:ext>
            </a:extLst>
          </p:cNvPr>
          <p:cNvSpPr txBox="1"/>
          <p:nvPr/>
        </p:nvSpPr>
        <p:spPr>
          <a:xfrm>
            <a:off x="1600861" y="6952973"/>
            <a:ext cx="525406" cy="307777"/>
          </a:xfrm>
          <a:prstGeom prst="rect">
            <a:avLst/>
          </a:prstGeom>
          <a:solidFill>
            <a:srgbClr val="92D050"/>
          </a:solidFill>
          <a:ln>
            <a:solidFill>
              <a:schemeClr val="tx1"/>
            </a:solidFill>
          </a:ln>
        </p:spPr>
        <p:txBody>
          <a:bodyPr wrap="square" rtlCol="0">
            <a:spAutoFit/>
          </a:bodyPr>
          <a:lstStyle/>
          <a:p>
            <a:pPr algn="ctr"/>
            <a:r>
              <a:rPr kumimoji="1" lang="en-US" altLang="ja-JP" sz="1400" dirty="0">
                <a:latin typeface="HGP創英角ﾎﾟｯﾌﾟ体" panose="040B0A00000000000000" pitchFamily="50" charset="-128"/>
                <a:ea typeface="HGP創英角ﾎﾟｯﾌﾟ体" panose="040B0A00000000000000" pitchFamily="50" charset="-128"/>
              </a:rPr>
              <a:t>C</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25" name="テキスト ボックス 24">
            <a:extLst>
              <a:ext uri="{FF2B5EF4-FFF2-40B4-BE49-F238E27FC236}">
                <a16:creationId xmlns:a16="http://schemas.microsoft.com/office/drawing/2014/main" id="{9CA42848-B667-4E1C-ADA4-48757768D534}"/>
              </a:ext>
            </a:extLst>
          </p:cNvPr>
          <p:cNvSpPr txBox="1"/>
          <p:nvPr/>
        </p:nvSpPr>
        <p:spPr>
          <a:xfrm>
            <a:off x="2521975" y="6284002"/>
            <a:ext cx="2824726" cy="1015663"/>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このブロックでは</a:t>
            </a:r>
            <a:br>
              <a:rPr kumimoji="1" lang="en-US" altLang="ja-JP" sz="2000" dirty="0">
                <a:latin typeface="HGｺﾞｼｯｸE" panose="020B0909000000000000" pitchFamily="49" charset="-128"/>
                <a:ea typeface="HGｺﾞｼｯｸE" panose="020B0909000000000000" pitchFamily="49" charset="-128"/>
              </a:rPr>
            </a:br>
            <a:r>
              <a:rPr kumimoji="1" lang="en-US" altLang="ja-JP" sz="2000" dirty="0">
                <a:highlight>
                  <a:srgbClr val="FFFF00"/>
                </a:highlight>
                <a:latin typeface="HGｺﾞｼｯｸE" panose="020B0909000000000000" pitchFamily="49" charset="-128"/>
                <a:ea typeface="HGｺﾞｼｯｸE" panose="020B0909000000000000" pitchFamily="49" charset="-128"/>
              </a:rPr>
              <a:t>A</a:t>
            </a:r>
            <a:r>
              <a:rPr kumimoji="1" lang="ja-JP" altLang="en-US" sz="2000" dirty="0">
                <a:latin typeface="HGｺﾞｼｯｸE" panose="020B0909000000000000" pitchFamily="49" charset="-128"/>
                <a:ea typeface="HGｺﾞｼｯｸE" panose="020B0909000000000000" pitchFamily="49" charset="-128"/>
              </a:rPr>
              <a:t>の時に</a:t>
            </a:r>
            <a:r>
              <a:rPr kumimoji="1" lang="en-US" altLang="ja-JP" sz="2000" dirty="0">
                <a:highlight>
                  <a:srgbClr val="00FFFF"/>
                </a:highlight>
                <a:latin typeface="HGｺﾞｼｯｸE" panose="020B0909000000000000" pitchFamily="49" charset="-128"/>
                <a:ea typeface="HGｺﾞｼｯｸE" panose="020B0909000000000000" pitchFamily="49" charset="-128"/>
              </a:rPr>
              <a:t>B</a:t>
            </a:r>
            <a:r>
              <a:rPr kumimoji="1" lang="ja-JP" altLang="en-US" sz="2000" dirty="0">
                <a:latin typeface="HGｺﾞｼｯｸE" panose="020B0909000000000000" pitchFamily="49" charset="-128"/>
                <a:ea typeface="HGｺﾞｼｯｸE" panose="020B0909000000000000" pitchFamily="49" charset="-128"/>
              </a:rPr>
              <a:t>、</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違うなら</a:t>
            </a:r>
            <a:r>
              <a:rPr kumimoji="1" lang="en-US" altLang="ja-JP" sz="2000" dirty="0">
                <a:highlight>
                  <a:srgbClr val="00FF00"/>
                </a:highlight>
                <a:latin typeface="HGｺﾞｼｯｸE" panose="020B0909000000000000" pitchFamily="49" charset="-128"/>
                <a:ea typeface="HGｺﾞｼｯｸE" panose="020B0909000000000000" pitchFamily="49" charset="-128"/>
              </a:rPr>
              <a:t>C</a:t>
            </a:r>
            <a:r>
              <a:rPr kumimoji="1" lang="ja-JP" altLang="en-US" sz="2000" dirty="0">
                <a:latin typeface="HGｺﾞｼｯｸE" panose="020B0909000000000000" pitchFamily="49" charset="-128"/>
                <a:ea typeface="HGｺﾞｼｯｸE" panose="020B0909000000000000" pitchFamily="49" charset="-128"/>
              </a:rPr>
              <a:t>を実行する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 name="スライド番号プレースホルダー 2">
            <a:extLst>
              <a:ext uri="{FF2B5EF4-FFF2-40B4-BE49-F238E27FC236}">
                <a16:creationId xmlns:a16="http://schemas.microsoft.com/office/drawing/2014/main" id="{C5B418BE-91B0-44CD-83AF-90A7A3C3BDB8}"/>
              </a:ext>
            </a:extLst>
          </p:cNvPr>
          <p:cNvSpPr>
            <a:spLocks noGrp="1"/>
          </p:cNvSpPr>
          <p:nvPr>
            <p:ph type="sldNum" sz="quarter" idx="12"/>
          </p:nvPr>
        </p:nvSpPr>
        <p:spPr>
          <a:xfrm>
            <a:off x="0" y="2733"/>
            <a:ext cx="1203008" cy="402483"/>
          </a:xfrm>
        </p:spPr>
        <p:txBody>
          <a:bodyPr/>
          <a:lstStyle/>
          <a:p>
            <a:pPr algn="l"/>
            <a:fld id="{A742806C-2382-4B4D-8F82-E2EF329BD941}" type="slidenum">
              <a:rPr kumimoji="1" lang="ja-JP" altLang="en-US" smtClean="0"/>
              <a:pPr algn="l"/>
              <a:t>26</a:t>
            </a:fld>
            <a:endParaRPr kumimoji="1" lang="ja-JP" altLang="en-US" dirty="0"/>
          </a:p>
        </p:txBody>
      </p:sp>
    </p:spTree>
    <p:extLst>
      <p:ext uri="{BB962C8B-B14F-4D97-AF65-F5344CB8AC3E}">
        <p14:creationId xmlns:p14="http://schemas.microsoft.com/office/powerpoint/2010/main" val="218922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51C55AE6-2971-4108-A12E-862EBC539E3A}"/>
              </a:ext>
            </a:extLst>
          </p:cNvPr>
          <p:cNvPicPr>
            <a:picLocks noChangeAspect="1"/>
          </p:cNvPicPr>
          <p:nvPr/>
        </p:nvPicPr>
        <p:blipFill>
          <a:blip r:embed="rId2"/>
          <a:stretch>
            <a:fillRect/>
          </a:stretch>
        </p:blipFill>
        <p:spPr>
          <a:xfrm>
            <a:off x="323022" y="4538426"/>
            <a:ext cx="1138140" cy="1082891"/>
          </a:xfrm>
          <a:prstGeom prst="rect">
            <a:avLst/>
          </a:prstGeom>
        </p:spPr>
      </p:pic>
      <p:pic>
        <p:nvPicPr>
          <p:cNvPr id="25" name="図 24">
            <a:extLst>
              <a:ext uri="{FF2B5EF4-FFF2-40B4-BE49-F238E27FC236}">
                <a16:creationId xmlns:a16="http://schemas.microsoft.com/office/drawing/2014/main" id="{34559A1F-F6D9-4477-9436-F0CCBA5876D5}"/>
              </a:ext>
            </a:extLst>
          </p:cNvPr>
          <p:cNvPicPr>
            <a:picLocks noChangeAspect="1"/>
          </p:cNvPicPr>
          <p:nvPr/>
        </p:nvPicPr>
        <p:blipFill>
          <a:blip r:embed="rId3"/>
          <a:stretch>
            <a:fillRect/>
          </a:stretch>
        </p:blipFill>
        <p:spPr>
          <a:xfrm>
            <a:off x="75140" y="2536939"/>
            <a:ext cx="2265771" cy="1317998"/>
          </a:xfrm>
          <a:prstGeom prst="rect">
            <a:avLst/>
          </a:prstGeom>
        </p:spPr>
      </p:pic>
      <p:pic>
        <p:nvPicPr>
          <p:cNvPr id="2" name="図 1">
            <a:extLst>
              <a:ext uri="{FF2B5EF4-FFF2-40B4-BE49-F238E27FC236}">
                <a16:creationId xmlns:a16="http://schemas.microsoft.com/office/drawing/2014/main" id="{343E7EF2-B161-48B3-9D13-9511FC195B63}"/>
              </a:ext>
            </a:extLst>
          </p:cNvPr>
          <p:cNvPicPr>
            <a:picLocks noChangeAspect="1"/>
          </p:cNvPicPr>
          <p:nvPr/>
        </p:nvPicPr>
        <p:blipFill>
          <a:blip r:embed="rId4"/>
          <a:stretch>
            <a:fillRect/>
          </a:stretch>
        </p:blipFill>
        <p:spPr>
          <a:xfrm>
            <a:off x="58992" y="905511"/>
            <a:ext cx="2825132" cy="983493"/>
          </a:xfrm>
          <a:prstGeom prst="rect">
            <a:avLst/>
          </a:prstGeom>
        </p:spPr>
      </p:pic>
      <p:sp>
        <p:nvSpPr>
          <p:cNvPr id="6" name="コンテンツ プレースホルダー 2">
            <a:extLst>
              <a:ext uri="{FF2B5EF4-FFF2-40B4-BE49-F238E27FC236}">
                <a16:creationId xmlns:a16="http://schemas.microsoft.com/office/drawing/2014/main" id="{782784AC-22C0-4570-8AF0-311B54FEF132}"/>
              </a:ext>
            </a:extLst>
          </p:cNvPr>
          <p:cNvSpPr txBox="1">
            <a:spLocks/>
          </p:cNvSpPr>
          <p:nvPr/>
        </p:nvSpPr>
        <p:spPr>
          <a:xfrm>
            <a:off x="0" y="221369"/>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センサを使う準備をしよう！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52F0F6D-04AE-4697-8449-4C46B98A0CB6}"/>
              </a:ext>
            </a:extLst>
          </p:cNvPr>
          <p:cNvSpPr txBox="1">
            <a:spLocks/>
          </p:cNvSpPr>
          <p:nvPr/>
        </p:nvSpPr>
        <p:spPr>
          <a:xfrm>
            <a:off x="2867233" y="861963"/>
            <a:ext cx="2825132" cy="13209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まずはさっきの</a:t>
            </a:r>
            <a:r>
              <a:rPr lang="en-US" altLang="ja-JP" sz="1800" dirty="0">
                <a:latin typeface="HGSｺﾞｼｯｸE" panose="020B0900000000000000" pitchFamily="50" charset="-128"/>
                <a:ea typeface="HGSｺﾞｼｯｸE" panose="020B0900000000000000" pitchFamily="50" charset="-128"/>
              </a:rPr>
              <a:t>ANGLE</a:t>
            </a: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を消す</a:t>
            </a:r>
            <a:endParaRPr lang="en-US" altLang="ja-JP" sz="18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（エラーの原因になる）</a:t>
            </a:r>
            <a:endParaRPr lang="en-US" altLang="ja-JP" sz="1800" dirty="0">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55742682-46D0-4351-AFBC-4F96729B131E}"/>
              </a:ext>
            </a:extLst>
          </p:cNvPr>
          <p:cNvSpPr/>
          <p:nvPr/>
        </p:nvSpPr>
        <p:spPr>
          <a:xfrm>
            <a:off x="45768" y="1340622"/>
            <a:ext cx="539298"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646B21C-3E36-4D4B-B2F7-7C655DBA75DF}"/>
              </a:ext>
            </a:extLst>
          </p:cNvPr>
          <p:cNvSpPr/>
          <p:nvPr/>
        </p:nvSpPr>
        <p:spPr>
          <a:xfrm rot="5400000">
            <a:off x="678290" y="198191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1">
            <a:extLst>
              <a:ext uri="{FF2B5EF4-FFF2-40B4-BE49-F238E27FC236}">
                <a16:creationId xmlns:a16="http://schemas.microsoft.com/office/drawing/2014/main" id="{F70358EC-6048-45F9-8B09-9117B95196FB}"/>
              </a:ext>
            </a:extLst>
          </p:cNvPr>
          <p:cNvSpPr/>
          <p:nvPr/>
        </p:nvSpPr>
        <p:spPr>
          <a:xfrm>
            <a:off x="1034538" y="2980758"/>
            <a:ext cx="753264" cy="76654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EB15D566-62FC-4E02-AE01-BA40A988722C}"/>
              </a:ext>
            </a:extLst>
          </p:cNvPr>
          <p:cNvSpPr txBox="1">
            <a:spLocks/>
          </p:cNvSpPr>
          <p:nvPr/>
        </p:nvSpPr>
        <p:spPr>
          <a:xfrm>
            <a:off x="2440674" y="2484393"/>
            <a:ext cx="2945401" cy="160913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段目の左から</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番目にある「</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」をクリックして右下の「</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」を押そう！</a:t>
            </a:r>
            <a:endParaRPr lang="en-US" altLang="ja-JP" sz="2000" dirty="0">
              <a:latin typeface="HGSｺﾞｼｯｸE" panose="020B0900000000000000" pitchFamily="50" charset="-128"/>
              <a:ea typeface="HGSｺﾞｼｯｸE" panose="020B0900000000000000" pitchFamily="50" charset="-128"/>
            </a:endParaRPr>
          </a:p>
        </p:txBody>
      </p:sp>
      <p:sp>
        <p:nvSpPr>
          <p:cNvPr id="15" name="矢印: 右 14">
            <a:extLst>
              <a:ext uri="{FF2B5EF4-FFF2-40B4-BE49-F238E27FC236}">
                <a16:creationId xmlns:a16="http://schemas.microsoft.com/office/drawing/2014/main" id="{22F2E818-B06D-41A5-A8EA-AF28D3A7F4F0}"/>
              </a:ext>
            </a:extLst>
          </p:cNvPr>
          <p:cNvSpPr/>
          <p:nvPr/>
        </p:nvSpPr>
        <p:spPr>
          <a:xfrm rot="5400000">
            <a:off x="684557" y="397774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DB4DF702-848C-4759-AD29-1EE0E41E4676}"/>
              </a:ext>
            </a:extLst>
          </p:cNvPr>
          <p:cNvSpPr/>
          <p:nvPr/>
        </p:nvSpPr>
        <p:spPr>
          <a:xfrm>
            <a:off x="318242" y="5049624"/>
            <a:ext cx="565266" cy="527018"/>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C653CD3-00BE-4C9C-8D06-6ECC3542F89A}"/>
              </a:ext>
            </a:extLst>
          </p:cNvPr>
          <p:cNvSpPr txBox="1">
            <a:spLocks/>
          </p:cNvSpPr>
          <p:nvPr/>
        </p:nvSpPr>
        <p:spPr>
          <a:xfrm>
            <a:off x="2182689" y="4772276"/>
            <a:ext cx="3103622"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こんな風に「</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」が追加されていたら成功！</a:t>
            </a:r>
            <a:endParaRPr lang="en-US" altLang="ja-JP" sz="2000" dirty="0">
              <a:latin typeface="HGSｺﾞｼｯｸE" panose="020B0900000000000000" pitchFamily="50" charset="-128"/>
              <a:ea typeface="HGSｺﾞｼｯｸE" panose="020B0900000000000000" pitchFamily="50" charset="-128"/>
            </a:endParaRPr>
          </a:p>
        </p:txBody>
      </p:sp>
      <p:cxnSp>
        <p:nvCxnSpPr>
          <p:cNvPr id="19" name="直線矢印コネクタ 18">
            <a:extLst>
              <a:ext uri="{FF2B5EF4-FFF2-40B4-BE49-F238E27FC236}">
                <a16:creationId xmlns:a16="http://schemas.microsoft.com/office/drawing/2014/main" id="{00C6DD2E-712F-43DB-B84C-CD950AFF71BF}"/>
              </a:ext>
            </a:extLst>
          </p:cNvPr>
          <p:cNvCxnSpPr>
            <a:cxnSpLocks/>
          </p:cNvCxnSpPr>
          <p:nvPr/>
        </p:nvCxnSpPr>
        <p:spPr>
          <a:xfrm flipV="1">
            <a:off x="598290" y="1162134"/>
            <a:ext cx="1101296" cy="33974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724741E9-8BD6-42C6-96A3-29F0AC6AEABB}"/>
              </a:ext>
            </a:extLst>
          </p:cNvPr>
          <p:cNvSpPr/>
          <p:nvPr/>
        </p:nvSpPr>
        <p:spPr>
          <a:xfrm>
            <a:off x="1761096" y="815534"/>
            <a:ext cx="1180496"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コンテンツ プレースホルダー 2">
            <a:extLst>
              <a:ext uri="{FF2B5EF4-FFF2-40B4-BE49-F238E27FC236}">
                <a16:creationId xmlns:a16="http://schemas.microsoft.com/office/drawing/2014/main" id="{39D75C00-3FDB-4C0B-8A19-682B13FBFCEE}"/>
              </a:ext>
            </a:extLst>
          </p:cNvPr>
          <p:cNvSpPr txBox="1">
            <a:spLocks/>
          </p:cNvSpPr>
          <p:nvPr/>
        </p:nvSpPr>
        <p:spPr>
          <a:xfrm>
            <a:off x="285637" y="5884323"/>
            <a:ext cx="4775423" cy="49638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センサは</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と同じ</a:t>
            </a:r>
            <a:r>
              <a:rPr lang="en-US" altLang="ja-JP" sz="2000" dirty="0">
                <a:solidFill>
                  <a:srgbClr val="FF0000"/>
                </a:solidFill>
                <a:latin typeface="HGSｺﾞｼｯｸE" panose="020B0900000000000000" pitchFamily="50" charset="-128"/>
                <a:ea typeface="HGSｺﾞｼｯｸE" panose="020B0900000000000000" pitchFamily="50" charset="-128"/>
              </a:rPr>
              <a:t>PORT</a:t>
            </a:r>
            <a:r>
              <a:rPr lang="ja-JP" altLang="en-US" sz="2000" dirty="0">
                <a:solidFill>
                  <a:srgbClr val="FF0000"/>
                </a:solidFill>
                <a:latin typeface="HGSｺﾞｼｯｸE" panose="020B0900000000000000" pitchFamily="50" charset="-128"/>
                <a:ea typeface="HGSｺﾞｼｯｸE" panose="020B0900000000000000" pitchFamily="50" charset="-128"/>
              </a:rPr>
              <a:t> </a:t>
            </a:r>
            <a:r>
              <a:rPr lang="en-US" altLang="ja-JP" sz="2000" dirty="0">
                <a:solidFill>
                  <a:srgbClr val="FF0000"/>
                </a:solidFill>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にさそう</a:t>
            </a:r>
            <a:endParaRPr lang="en-US" altLang="ja-JP" sz="2000" dirty="0">
              <a:latin typeface="HGSｺﾞｼｯｸE" panose="020B0900000000000000" pitchFamily="50" charset="-128"/>
              <a:ea typeface="HGSｺﾞｼｯｸE" panose="020B0900000000000000" pitchFamily="50" charset="-128"/>
            </a:endParaRPr>
          </a:p>
        </p:txBody>
      </p:sp>
      <p:sp>
        <p:nvSpPr>
          <p:cNvPr id="28" name="コンテンツ プレースホルダー 2">
            <a:extLst>
              <a:ext uri="{FF2B5EF4-FFF2-40B4-BE49-F238E27FC236}">
                <a16:creationId xmlns:a16="http://schemas.microsoft.com/office/drawing/2014/main" id="{09D186B4-60FF-46C2-ABE4-001F8FB94AD5}"/>
              </a:ext>
            </a:extLst>
          </p:cNvPr>
          <p:cNvSpPr txBox="1">
            <a:spLocks/>
          </p:cNvSpPr>
          <p:nvPr/>
        </p:nvSpPr>
        <p:spPr>
          <a:xfrm>
            <a:off x="1074340" y="2021365"/>
            <a:ext cx="2289854" cy="40793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あとはさっきと同じ！</a:t>
            </a:r>
            <a:endParaRPr lang="en-US" altLang="ja-JP" sz="1600" dirty="0">
              <a:latin typeface="HGSｺﾞｼｯｸE" panose="020B0900000000000000" pitchFamily="50" charset="-128"/>
              <a:ea typeface="HGSｺﾞｼｯｸE" panose="020B0900000000000000" pitchFamily="50" charset="-128"/>
            </a:endParaRPr>
          </a:p>
        </p:txBody>
      </p:sp>
      <p:pic>
        <p:nvPicPr>
          <p:cNvPr id="4" name="図 3" descr="ホワイト, 座る, 小さい, テーブル が含まれている画像&#10;&#10;自動的に生成された説明">
            <a:extLst>
              <a:ext uri="{FF2B5EF4-FFF2-40B4-BE49-F238E27FC236}">
                <a16:creationId xmlns:a16="http://schemas.microsoft.com/office/drawing/2014/main" id="{72154404-515E-45C2-AD7B-2E18B191F51E}"/>
              </a:ext>
            </a:extLst>
          </p:cNvPr>
          <p:cNvPicPr>
            <a:picLocks noChangeAspect="1"/>
          </p:cNvPicPr>
          <p:nvPr/>
        </p:nvPicPr>
        <p:blipFill rotWithShape="1">
          <a:blip r:embed="rId5">
            <a:extLst>
              <a:ext uri="{28A0092B-C50C-407E-A947-70E740481C1C}">
                <a14:useLocalDpi xmlns:a14="http://schemas.microsoft.com/office/drawing/2010/main" val="0"/>
              </a:ext>
            </a:extLst>
          </a:blip>
          <a:srcRect l="14869" r="22657"/>
          <a:stretch/>
        </p:blipFill>
        <p:spPr>
          <a:xfrm rot="16200000">
            <a:off x="2131902" y="5766589"/>
            <a:ext cx="1082891" cy="2311127"/>
          </a:xfrm>
          <a:prstGeom prst="rect">
            <a:avLst/>
          </a:prstGeom>
        </p:spPr>
      </p:pic>
      <p:sp>
        <p:nvSpPr>
          <p:cNvPr id="3" name="スライド番号プレースホルダー 2">
            <a:extLst>
              <a:ext uri="{FF2B5EF4-FFF2-40B4-BE49-F238E27FC236}">
                <a16:creationId xmlns:a16="http://schemas.microsoft.com/office/drawing/2014/main" id="{B043BC67-B690-4341-A61E-F5A3AB7D818A}"/>
              </a:ext>
            </a:extLst>
          </p:cNvPr>
          <p:cNvSpPr>
            <a:spLocks noGrp="1"/>
          </p:cNvSpPr>
          <p:nvPr>
            <p:ph type="sldNum" sz="quarter" idx="12"/>
          </p:nvPr>
        </p:nvSpPr>
        <p:spPr/>
        <p:txBody>
          <a:bodyPr/>
          <a:lstStyle/>
          <a:p>
            <a:fld id="{A742806C-2382-4B4D-8F82-E2EF329BD941}" type="slidenum">
              <a:rPr kumimoji="1" lang="ja-JP" altLang="en-US" smtClean="0"/>
              <a:t>27</a:t>
            </a:fld>
            <a:endParaRPr kumimoji="1" lang="ja-JP" altLang="en-US"/>
          </a:p>
        </p:txBody>
      </p:sp>
    </p:spTree>
    <p:extLst>
      <p:ext uri="{BB962C8B-B14F-4D97-AF65-F5344CB8AC3E}">
        <p14:creationId xmlns:p14="http://schemas.microsoft.com/office/powerpoint/2010/main" val="141000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204741"/>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a:t>
            </a:r>
            <a:r>
              <a:rPr lang="en-US" altLang="ja-JP" sz="2400" dirty="0">
                <a:latin typeface="HGS創英角ﾎﾟｯﾌﾟ体" panose="040B0A00000000000000" pitchFamily="50" charset="-128"/>
                <a:ea typeface="HGS創英角ﾎﾟｯﾌﾟ体" panose="040B0A00000000000000" pitchFamily="50" charset="-128"/>
              </a:rPr>
              <a:t>PIR</a:t>
            </a:r>
            <a:r>
              <a:rPr lang="ja-JP" altLang="en-US" sz="2400" dirty="0">
                <a:latin typeface="HGS創英角ﾎﾟｯﾌﾟ体" panose="040B0A00000000000000" pitchFamily="50" charset="-128"/>
                <a:ea typeface="HGS創英角ﾎﾟｯﾌﾟ体" panose="040B0A00000000000000" pitchFamily="50" charset="-128"/>
              </a:rPr>
              <a:t>の値を見てみよう！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33145" y="4331574"/>
            <a:ext cx="5213556" cy="322810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書き込みに成功したらセンサの上で手を振ってみましょう。「１」が表示されたら成功です。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000" dirty="0">
                <a:latin typeface="HGSｺﾞｼｯｸE" panose="020B0900000000000000" pitchFamily="50" charset="-128"/>
                <a:ea typeface="HGSｺﾞｼｯｸE" panose="020B0900000000000000" pitchFamily="50" charset="-128"/>
              </a:rPr>
              <a:t>このセンサの範囲は見た目より広いです。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3200" dirty="0">
                <a:latin typeface="HGSｺﾞｼｯｸE" panose="020B0900000000000000" pitchFamily="50" charset="-128"/>
                <a:ea typeface="HGSｺﾞｼｯｸE" panose="020B0900000000000000" pitchFamily="50" charset="-128"/>
              </a:rPr>
              <a:t>どこら辺から反応するのか調べてみよう！</a:t>
            </a:r>
            <a:endParaRPr lang="en-US" altLang="ja-JP" sz="32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sp>
        <p:nvSpPr>
          <p:cNvPr id="4" name="コンテンツ プレースホルダー 2">
            <a:extLst>
              <a:ext uri="{FF2B5EF4-FFF2-40B4-BE49-F238E27FC236}">
                <a16:creationId xmlns:a16="http://schemas.microsoft.com/office/drawing/2014/main" id="{B6CF7666-03E3-4B08-9159-5610380D7DC6}"/>
              </a:ext>
            </a:extLst>
          </p:cNvPr>
          <p:cNvSpPr txBox="1">
            <a:spLocks/>
          </p:cNvSpPr>
          <p:nvPr/>
        </p:nvSpPr>
        <p:spPr>
          <a:xfrm>
            <a:off x="133144" y="1052948"/>
            <a:ext cx="4291781" cy="115575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まずは</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の値を確認します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下のプログラムを作って書き込んでみましょう</a:t>
            </a:r>
            <a:endParaRPr lang="en-US" altLang="ja-JP" sz="2000" dirty="0">
              <a:latin typeface="HGSｺﾞｼｯｸE" panose="020B0900000000000000" pitchFamily="50" charset="-128"/>
              <a:ea typeface="HGSｺﾞｼｯｸE" panose="020B0900000000000000" pitchFamily="50" charset="-128"/>
            </a:endParaRPr>
          </a:p>
        </p:txBody>
      </p:sp>
      <p:pic>
        <p:nvPicPr>
          <p:cNvPr id="5" name="図 4">
            <a:extLst>
              <a:ext uri="{FF2B5EF4-FFF2-40B4-BE49-F238E27FC236}">
                <a16:creationId xmlns:a16="http://schemas.microsoft.com/office/drawing/2014/main" id="{E672229A-CC40-485D-8A42-F5AAD5520BBD}"/>
              </a:ext>
            </a:extLst>
          </p:cNvPr>
          <p:cNvPicPr>
            <a:picLocks noChangeAspect="1"/>
          </p:cNvPicPr>
          <p:nvPr/>
        </p:nvPicPr>
        <p:blipFill rotWithShape="1">
          <a:blip r:embed="rId2"/>
          <a:srcRect b="12701"/>
          <a:stretch/>
        </p:blipFill>
        <p:spPr>
          <a:xfrm>
            <a:off x="777874" y="2427236"/>
            <a:ext cx="3790950" cy="1122555"/>
          </a:xfrm>
          <a:prstGeom prst="rect">
            <a:avLst/>
          </a:prstGeom>
        </p:spPr>
      </p:pic>
      <p:sp>
        <p:nvSpPr>
          <p:cNvPr id="2" name="スライド番号プレースホルダー 1">
            <a:extLst>
              <a:ext uri="{FF2B5EF4-FFF2-40B4-BE49-F238E27FC236}">
                <a16:creationId xmlns:a16="http://schemas.microsoft.com/office/drawing/2014/main" id="{5A7DD546-94FC-4F1C-AB2A-21ED0885B6A2}"/>
              </a:ext>
            </a:extLst>
          </p:cNvPr>
          <p:cNvSpPr>
            <a:spLocks noGrp="1"/>
          </p:cNvSpPr>
          <p:nvPr>
            <p:ph type="sldNum" sz="quarter" idx="12"/>
          </p:nvPr>
        </p:nvSpPr>
        <p:spPr>
          <a:xfrm>
            <a:off x="0" y="3499"/>
            <a:ext cx="1203008" cy="402483"/>
          </a:xfrm>
        </p:spPr>
        <p:txBody>
          <a:bodyPr/>
          <a:lstStyle/>
          <a:p>
            <a:pPr algn="l"/>
            <a:fld id="{A742806C-2382-4B4D-8F82-E2EF329BD941}" type="slidenum">
              <a:rPr kumimoji="1" lang="ja-JP" altLang="en-US" smtClean="0"/>
              <a:pPr algn="l"/>
              <a:t>28</a:t>
            </a:fld>
            <a:endParaRPr kumimoji="1" lang="ja-JP" altLang="en-US" dirty="0"/>
          </a:p>
        </p:txBody>
      </p:sp>
    </p:spTree>
    <p:extLst>
      <p:ext uri="{BB962C8B-B14F-4D97-AF65-F5344CB8AC3E}">
        <p14:creationId xmlns:p14="http://schemas.microsoft.com/office/powerpoint/2010/main" val="4257851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A7BA3BFC-851F-44F8-BD56-CCFC95CDA619}"/>
              </a:ext>
            </a:extLst>
          </p:cNvPr>
          <p:cNvSpPr/>
          <p:nvPr/>
        </p:nvSpPr>
        <p:spPr>
          <a:xfrm>
            <a:off x="92277" y="4837873"/>
            <a:ext cx="5162145" cy="2271347"/>
          </a:xfrm>
          <a:prstGeom prst="roundRect">
            <a:avLst/>
          </a:prstGeom>
          <a:solidFill>
            <a:srgbClr val="92D05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60000"/>
                  <a:lumOff val="40000"/>
                </a:schemeClr>
              </a:solidFill>
            </a:endParaRPr>
          </a:p>
        </p:txBody>
      </p:sp>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1798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3				</a:t>
            </a:r>
            <a:r>
              <a:rPr lang="ja-JP" altLang="en-US" sz="2400" dirty="0">
                <a:latin typeface="HGS創英角ﾎﾟｯﾌﾟ体" panose="040B0A00000000000000" pitchFamily="50" charset="-128"/>
                <a:ea typeface="HGS創英角ﾎﾟｯﾌﾟ体" panose="040B0A00000000000000" pitchFamily="50" charset="-128"/>
              </a:rPr>
              <a:t>を使おう！　</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339620" y="1548404"/>
            <a:ext cx="4914799"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プログラムは下のようになるよ</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A</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highlight>
                  <a:srgbClr val="00FFFF"/>
                </a:highlight>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に入るものを考えてみよう！</a:t>
            </a:r>
            <a:endParaRPr lang="en-US" altLang="ja-JP" sz="2000" dirty="0">
              <a:latin typeface="HGSｺﾞｼｯｸE" panose="020B0900000000000000" pitchFamily="50" charset="-128"/>
              <a:ea typeface="HGSｺﾞｼｯｸE" panose="020B0900000000000000" pitchFamily="50" charset="-128"/>
            </a:endParaRPr>
          </a:p>
        </p:txBody>
      </p:sp>
      <p:sp>
        <p:nvSpPr>
          <p:cNvPr id="4" name="テキスト ボックス 3">
            <a:extLst>
              <a:ext uri="{FF2B5EF4-FFF2-40B4-BE49-F238E27FC236}">
                <a16:creationId xmlns:a16="http://schemas.microsoft.com/office/drawing/2014/main" id="{DF822DAE-EADA-429E-B0FD-EBD115718F34}"/>
              </a:ext>
            </a:extLst>
          </p:cNvPr>
          <p:cNvSpPr txBox="1"/>
          <p:nvPr/>
        </p:nvSpPr>
        <p:spPr>
          <a:xfrm>
            <a:off x="1521525" y="77756"/>
            <a:ext cx="725571"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分岐</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5" name="図 4">
            <a:extLst>
              <a:ext uri="{FF2B5EF4-FFF2-40B4-BE49-F238E27FC236}">
                <a16:creationId xmlns:a16="http://schemas.microsoft.com/office/drawing/2014/main" id="{71F48AA5-02D0-415D-B02D-0E0DFCC55D6B}"/>
              </a:ext>
            </a:extLst>
          </p:cNvPr>
          <p:cNvPicPr>
            <a:picLocks noChangeAspect="1"/>
          </p:cNvPicPr>
          <p:nvPr/>
        </p:nvPicPr>
        <p:blipFill>
          <a:blip r:embed="rId2"/>
          <a:stretch>
            <a:fillRect/>
          </a:stretch>
        </p:blipFill>
        <p:spPr>
          <a:xfrm>
            <a:off x="1216483" y="477866"/>
            <a:ext cx="1335656" cy="777109"/>
          </a:xfrm>
          <a:prstGeom prst="rect">
            <a:avLst/>
          </a:prstGeom>
        </p:spPr>
      </p:pic>
      <p:pic>
        <p:nvPicPr>
          <p:cNvPr id="2" name="図 1">
            <a:extLst>
              <a:ext uri="{FF2B5EF4-FFF2-40B4-BE49-F238E27FC236}">
                <a16:creationId xmlns:a16="http://schemas.microsoft.com/office/drawing/2014/main" id="{BEF30BE0-BFD4-4957-8AA8-B7016C8A6D63}"/>
              </a:ext>
            </a:extLst>
          </p:cNvPr>
          <p:cNvPicPr>
            <a:picLocks noChangeAspect="1"/>
          </p:cNvPicPr>
          <p:nvPr/>
        </p:nvPicPr>
        <p:blipFill>
          <a:blip r:embed="rId3"/>
          <a:stretch>
            <a:fillRect/>
          </a:stretch>
        </p:blipFill>
        <p:spPr>
          <a:xfrm>
            <a:off x="395578" y="2572912"/>
            <a:ext cx="4311121" cy="1790598"/>
          </a:xfrm>
          <a:prstGeom prst="rect">
            <a:avLst/>
          </a:prstGeom>
        </p:spPr>
      </p:pic>
      <p:sp>
        <p:nvSpPr>
          <p:cNvPr id="9" name="テキスト ボックス 8">
            <a:extLst>
              <a:ext uri="{FF2B5EF4-FFF2-40B4-BE49-F238E27FC236}">
                <a16:creationId xmlns:a16="http://schemas.microsoft.com/office/drawing/2014/main" id="{E6D0C5CF-F880-4370-98C8-FDF517B4CC0A}"/>
              </a:ext>
            </a:extLst>
          </p:cNvPr>
          <p:cNvSpPr txBox="1"/>
          <p:nvPr/>
        </p:nvSpPr>
        <p:spPr>
          <a:xfrm>
            <a:off x="1820844" y="3482730"/>
            <a:ext cx="525406" cy="369332"/>
          </a:xfrm>
          <a:prstGeom prst="rect">
            <a:avLst/>
          </a:prstGeom>
          <a:solidFill>
            <a:srgbClr val="FFFF0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A</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10" name="テキスト ボックス 9">
            <a:extLst>
              <a:ext uri="{FF2B5EF4-FFF2-40B4-BE49-F238E27FC236}">
                <a16:creationId xmlns:a16="http://schemas.microsoft.com/office/drawing/2014/main" id="{8EB45D90-B225-45BD-A3BC-DAC0F009E6CD}"/>
              </a:ext>
            </a:extLst>
          </p:cNvPr>
          <p:cNvSpPr txBox="1"/>
          <p:nvPr/>
        </p:nvSpPr>
        <p:spPr>
          <a:xfrm>
            <a:off x="1820844" y="3852062"/>
            <a:ext cx="525406" cy="369332"/>
          </a:xfrm>
          <a:prstGeom prst="rect">
            <a:avLst/>
          </a:prstGeom>
          <a:solidFill>
            <a:srgbClr val="00B0F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B</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11" name="テキスト ボックス 10">
            <a:extLst>
              <a:ext uri="{FF2B5EF4-FFF2-40B4-BE49-F238E27FC236}">
                <a16:creationId xmlns:a16="http://schemas.microsoft.com/office/drawing/2014/main" id="{AB36598E-CC2B-43F6-9836-7F9D51D77E58}"/>
              </a:ext>
            </a:extLst>
          </p:cNvPr>
          <p:cNvSpPr txBox="1"/>
          <p:nvPr/>
        </p:nvSpPr>
        <p:spPr>
          <a:xfrm>
            <a:off x="80642" y="4418910"/>
            <a:ext cx="1243527" cy="461665"/>
          </a:xfrm>
          <a:prstGeom prst="rect">
            <a:avLst/>
          </a:prstGeom>
          <a:noFill/>
        </p:spPr>
        <p:txBody>
          <a:bodyPr wrap="square" rtlCol="0">
            <a:spAutoFit/>
          </a:bodyPr>
          <a:lstStyle/>
          <a:p>
            <a:r>
              <a:rPr kumimoji="1" lang="ja-JP" altLang="en-US" sz="2400" dirty="0">
                <a:solidFill>
                  <a:srgbClr val="92D050"/>
                </a:solidFill>
                <a:latin typeface="HGｺﾞｼｯｸE" panose="020B0909000000000000" pitchFamily="49" charset="-128"/>
                <a:ea typeface="HGｺﾞｼｯｸE" panose="020B0909000000000000" pitchFamily="49" charset="-128"/>
              </a:rPr>
              <a:t>ヒント</a:t>
            </a:r>
            <a:endParaRPr kumimoji="1" lang="en-US" altLang="ja-JP" sz="2400" dirty="0">
              <a:solidFill>
                <a:srgbClr val="92D050"/>
              </a:solidFill>
              <a:latin typeface="HGｺﾞｼｯｸE" panose="020B0909000000000000" pitchFamily="49" charset="-128"/>
              <a:ea typeface="HGｺﾞｼｯｸE" panose="020B0909000000000000" pitchFamily="49" charset="-128"/>
            </a:endParaRPr>
          </a:p>
        </p:txBody>
      </p:sp>
      <p:sp>
        <p:nvSpPr>
          <p:cNvPr id="12" name="テキスト ボックス 11">
            <a:extLst>
              <a:ext uri="{FF2B5EF4-FFF2-40B4-BE49-F238E27FC236}">
                <a16:creationId xmlns:a16="http://schemas.microsoft.com/office/drawing/2014/main" id="{4F03784F-A8C3-4120-BF79-4D8324450B60}"/>
              </a:ext>
            </a:extLst>
          </p:cNvPr>
          <p:cNvSpPr txBox="1"/>
          <p:nvPr/>
        </p:nvSpPr>
        <p:spPr>
          <a:xfrm>
            <a:off x="339621" y="4996406"/>
            <a:ext cx="725571" cy="584775"/>
          </a:xfrm>
          <a:prstGeom prst="rect">
            <a:avLst/>
          </a:prstGeom>
          <a:solidFill>
            <a:srgbClr val="FFFF0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A</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13" name="テキスト ボックス 12">
            <a:extLst>
              <a:ext uri="{FF2B5EF4-FFF2-40B4-BE49-F238E27FC236}">
                <a16:creationId xmlns:a16="http://schemas.microsoft.com/office/drawing/2014/main" id="{D3F3EDC1-335B-4D23-9438-66E69A4730FE}"/>
              </a:ext>
            </a:extLst>
          </p:cNvPr>
          <p:cNvSpPr txBox="1"/>
          <p:nvPr/>
        </p:nvSpPr>
        <p:spPr>
          <a:xfrm>
            <a:off x="339621" y="6379868"/>
            <a:ext cx="725570" cy="584775"/>
          </a:xfrm>
          <a:prstGeom prst="rect">
            <a:avLst/>
          </a:prstGeom>
          <a:solidFill>
            <a:srgbClr val="00B0F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B</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15" name="テキスト ボックス 14">
            <a:extLst>
              <a:ext uri="{FF2B5EF4-FFF2-40B4-BE49-F238E27FC236}">
                <a16:creationId xmlns:a16="http://schemas.microsoft.com/office/drawing/2014/main" id="{F10509D7-06E5-416F-B718-0AB55CB260E1}"/>
              </a:ext>
            </a:extLst>
          </p:cNvPr>
          <p:cNvSpPr txBox="1"/>
          <p:nvPr/>
        </p:nvSpPr>
        <p:spPr>
          <a:xfrm>
            <a:off x="1065190" y="4959842"/>
            <a:ext cx="4189231" cy="1323439"/>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「人がいる時」ということは</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a:t>
            </a:r>
            <a:r>
              <a:rPr kumimoji="1" lang="en-US" altLang="ja-JP" sz="2000" dirty="0">
                <a:latin typeface="HGｺﾞｼｯｸE" panose="020B0909000000000000" pitchFamily="49" charset="-128"/>
                <a:ea typeface="HGｺﾞｼｯｸE" panose="020B0909000000000000" pitchFamily="49" charset="-128"/>
              </a:rPr>
              <a:t>PIR</a:t>
            </a:r>
            <a:r>
              <a:rPr kumimoji="1" lang="ja-JP" altLang="en-US" sz="2000" dirty="0">
                <a:latin typeface="HGｺﾞｼｯｸE" panose="020B0909000000000000" pitchFamily="49" charset="-128"/>
                <a:ea typeface="HGｺﾞｼｯｸE" panose="020B0909000000000000" pitchFamily="49" charset="-128"/>
              </a:rPr>
              <a:t>の値が１の時」ということ。</a:t>
            </a:r>
            <a:endParaRPr kumimoji="1" lang="en-US" altLang="ja-JP" sz="2000" dirty="0">
              <a:latin typeface="HGｺﾞｼｯｸE" panose="020B0909000000000000" pitchFamily="49" charset="-128"/>
              <a:ea typeface="HGｺﾞｼｯｸE" panose="020B0909000000000000" pitchFamily="49" charset="-128"/>
            </a:endParaRPr>
          </a:p>
          <a:p>
            <a:r>
              <a:rPr kumimoji="1" lang="en-US" altLang="ja-JP" sz="2000" dirty="0">
                <a:latin typeface="HGｺﾞｼｯｸE" panose="020B0909000000000000" pitchFamily="49" charset="-128"/>
                <a:ea typeface="HGｺﾞｼｯｸE" panose="020B0909000000000000" pitchFamily="49" charset="-128"/>
              </a:rPr>
              <a:t>			</a:t>
            </a:r>
            <a:r>
              <a:rPr kumimoji="1" lang="ja-JP" altLang="en-US" sz="2000" dirty="0">
                <a:latin typeface="HGｺﾞｼｯｸE" panose="020B0909000000000000" pitchFamily="49" charset="-128"/>
                <a:ea typeface="HGｺﾞｼｯｸE" panose="020B0909000000000000" pitchFamily="49" charset="-128"/>
              </a:rPr>
              <a:t>と</a:t>
            </a:r>
            <a:r>
              <a:rPr kumimoji="1" lang="en-US" altLang="ja-JP" sz="2000" dirty="0">
                <a:latin typeface="HGｺﾞｼｯｸE" panose="020B0909000000000000" pitchFamily="49" charset="-128"/>
                <a:ea typeface="HGｺﾞｼｯｸE" panose="020B0909000000000000" pitchFamily="49" charset="-128"/>
              </a:rPr>
              <a:t>			</a:t>
            </a:r>
            <a:r>
              <a:rPr kumimoji="1" lang="ja-JP" altLang="en-US" sz="2000" dirty="0">
                <a:latin typeface="HGｺﾞｼｯｸE" panose="020B0909000000000000" pitchFamily="49" charset="-128"/>
                <a:ea typeface="HGｺﾞｼｯｸE" panose="020B0909000000000000" pitchFamily="49" charset="-128"/>
              </a:rPr>
              <a:t>　にあるブロックを使うよ。</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 name="図 2">
            <a:extLst>
              <a:ext uri="{FF2B5EF4-FFF2-40B4-BE49-F238E27FC236}">
                <a16:creationId xmlns:a16="http://schemas.microsoft.com/office/drawing/2014/main" id="{6604887A-2ACA-457E-9137-4C47F629B249}"/>
              </a:ext>
            </a:extLst>
          </p:cNvPr>
          <p:cNvPicPr>
            <a:picLocks noChangeAspect="1"/>
          </p:cNvPicPr>
          <p:nvPr/>
        </p:nvPicPr>
        <p:blipFill>
          <a:blip r:embed="rId4"/>
          <a:stretch>
            <a:fillRect/>
          </a:stretch>
        </p:blipFill>
        <p:spPr>
          <a:xfrm>
            <a:off x="1272292" y="5621561"/>
            <a:ext cx="1227971" cy="312442"/>
          </a:xfrm>
          <a:prstGeom prst="rect">
            <a:avLst/>
          </a:prstGeom>
        </p:spPr>
      </p:pic>
      <p:sp>
        <p:nvSpPr>
          <p:cNvPr id="16" name="テキスト ボックス 15">
            <a:extLst>
              <a:ext uri="{FF2B5EF4-FFF2-40B4-BE49-F238E27FC236}">
                <a16:creationId xmlns:a16="http://schemas.microsoft.com/office/drawing/2014/main" id="{604DB394-9FA4-43F9-8F79-AC42AD54B51B}"/>
              </a:ext>
            </a:extLst>
          </p:cNvPr>
          <p:cNvSpPr txBox="1"/>
          <p:nvPr/>
        </p:nvSpPr>
        <p:spPr>
          <a:xfrm>
            <a:off x="1076826" y="6342342"/>
            <a:ext cx="4189231"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「人がいる時」は「何」をするんだっけ？</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7" name="テキスト ボックス 16">
            <a:extLst>
              <a:ext uri="{FF2B5EF4-FFF2-40B4-BE49-F238E27FC236}">
                <a16:creationId xmlns:a16="http://schemas.microsoft.com/office/drawing/2014/main" id="{53220582-7DB6-4709-A068-3B8C4F28D3E4}"/>
              </a:ext>
            </a:extLst>
          </p:cNvPr>
          <p:cNvSpPr txBox="1"/>
          <p:nvPr/>
        </p:nvSpPr>
        <p:spPr>
          <a:xfrm>
            <a:off x="2846438" y="7159565"/>
            <a:ext cx="2481283" cy="400110"/>
          </a:xfrm>
          <a:prstGeom prst="rect">
            <a:avLst/>
          </a:prstGeom>
          <a:noFill/>
        </p:spPr>
        <p:txBody>
          <a:bodyPr wrap="square" rtlCol="0">
            <a:spAutoFit/>
          </a:bodyPr>
          <a:lstStyle/>
          <a:p>
            <a:pPr algn="r"/>
            <a:r>
              <a:rPr kumimoji="1" lang="ja-JP" altLang="en-US" sz="2000" dirty="0">
                <a:latin typeface="HGｺﾞｼｯｸE" panose="020B0909000000000000" pitchFamily="49" charset="-128"/>
                <a:ea typeface="HGｺﾞｼｯｸE" panose="020B0909000000000000" pitchFamily="49" charset="-128"/>
              </a:rPr>
              <a:t>答えは次のページ→</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8" name="スライド番号プレースホルダー 7">
            <a:extLst>
              <a:ext uri="{FF2B5EF4-FFF2-40B4-BE49-F238E27FC236}">
                <a16:creationId xmlns:a16="http://schemas.microsoft.com/office/drawing/2014/main" id="{EA1A43CB-4B4C-48AE-A5D8-C9F7564A6C90}"/>
              </a:ext>
            </a:extLst>
          </p:cNvPr>
          <p:cNvSpPr>
            <a:spLocks noGrp="1"/>
          </p:cNvSpPr>
          <p:nvPr>
            <p:ph type="sldNum" sz="quarter" idx="12"/>
          </p:nvPr>
        </p:nvSpPr>
        <p:spPr>
          <a:xfrm>
            <a:off x="4236176" y="4014"/>
            <a:ext cx="1203008" cy="402483"/>
          </a:xfrm>
        </p:spPr>
        <p:txBody>
          <a:bodyPr/>
          <a:lstStyle/>
          <a:p>
            <a:fld id="{A742806C-2382-4B4D-8F82-E2EF329BD941}" type="slidenum">
              <a:rPr kumimoji="1" lang="ja-JP" altLang="en-US" smtClean="0"/>
              <a:t>29</a:t>
            </a:fld>
            <a:endParaRPr kumimoji="1" lang="ja-JP" altLang="en-US" dirty="0"/>
          </a:p>
        </p:txBody>
      </p:sp>
      <p:pic>
        <p:nvPicPr>
          <p:cNvPr id="18" name="図 17">
            <a:extLst>
              <a:ext uri="{FF2B5EF4-FFF2-40B4-BE49-F238E27FC236}">
                <a16:creationId xmlns:a16="http://schemas.microsoft.com/office/drawing/2014/main" id="{8FBAE549-D012-4346-A538-8DB5757B0F5A}"/>
              </a:ext>
            </a:extLst>
          </p:cNvPr>
          <p:cNvPicPr>
            <a:picLocks noChangeAspect="1"/>
          </p:cNvPicPr>
          <p:nvPr/>
        </p:nvPicPr>
        <p:blipFill>
          <a:blip r:embed="rId5"/>
          <a:stretch>
            <a:fillRect/>
          </a:stretch>
        </p:blipFill>
        <p:spPr>
          <a:xfrm>
            <a:off x="2846438" y="5633963"/>
            <a:ext cx="1227971" cy="314132"/>
          </a:xfrm>
          <a:prstGeom prst="rect">
            <a:avLst/>
          </a:prstGeom>
        </p:spPr>
      </p:pic>
    </p:spTree>
    <p:extLst>
      <p:ext uri="{BB962C8B-B14F-4D97-AF65-F5344CB8AC3E}">
        <p14:creationId xmlns:p14="http://schemas.microsoft.com/office/powerpoint/2010/main" val="3931669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AF59D33-C8EB-45E3-BEE8-01FDF713A157}"/>
              </a:ext>
            </a:extLst>
          </p:cNvPr>
          <p:cNvSpPr>
            <a:spLocks noGrp="1"/>
          </p:cNvSpPr>
          <p:nvPr>
            <p:ph idx="1"/>
          </p:nvPr>
        </p:nvSpPr>
        <p:spPr>
          <a:xfrm>
            <a:off x="401002" y="1381565"/>
            <a:ext cx="4611529" cy="4796544"/>
          </a:xfrm>
        </p:spPr>
        <p:txBody>
          <a:bodyPr>
            <a:normAutofit/>
          </a:body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①プログラミングの仕方を知る</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②ディスプレイに文字を出そう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③</a:t>
            </a:r>
            <a:r>
              <a:rPr lang="en-US" altLang="ja-JP" sz="2400" dirty="0">
                <a:latin typeface="HGS創英角ﾎﾟｯﾌﾟ体" panose="040B0A00000000000000" pitchFamily="50" charset="-128"/>
                <a:ea typeface="HGS創英角ﾎﾟｯﾌﾟ体" panose="040B0A00000000000000" pitchFamily="50" charset="-128"/>
              </a:rPr>
              <a:t>M5Stack</a:t>
            </a:r>
            <a:r>
              <a:rPr lang="ja-JP" altLang="en-US" sz="2400" dirty="0">
                <a:latin typeface="HGS創英角ﾎﾟｯﾌﾟ体" panose="040B0A00000000000000" pitchFamily="50" charset="-128"/>
                <a:ea typeface="HGS創英角ﾎﾟｯﾌﾟ体" panose="040B0A00000000000000" pitchFamily="50" charset="-128"/>
              </a:rPr>
              <a:t>を光らせよう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ANGLE</a:t>
            </a:r>
            <a:r>
              <a:rPr lang="ja-JP" altLang="en-US" sz="2400" dirty="0">
                <a:latin typeface="HGS創英角ﾎﾟｯﾌﾟ体" panose="040B0A00000000000000" pitchFamily="50" charset="-128"/>
                <a:ea typeface="HGS創英角ﾎﾟｯﾌﾟ体" panose="040B0A00000000000000" pitchFamily="50" charset="-128"/>
              </a:rPr>
              <a:t>で明るさを変えよう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PIR</a:t>
            </a:r>
            <a:r>
              <a:rPr lang="ja-JP" altLang="en-US" sz="2400" dirty="0">
                <a:latin typeface="HGS創英角ﾎﾟｯﾌﾟ体" panose="040B0A00000000000000" pitchFamily="50" charset="-128"/>
                <a:ea typeface="HGS創英角ﾎﾟｯﾌﾟ体" panose="040B0A00000000000000" pitchFamily="50" charset="-128"/>
              </a:rPr>
              <a:t>で人がいる時に音を出そう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ENV</a:t>
            </a:r>
            <a:r>
              <a:rPr lang="ja-JP" altLang="en-US" sz="2400" dirty="0">
                <a:latin typeface="HGS創英角ﾎﾟｯﾌﾟ体" panose="040B0A00000000000000" pitchFamily="50" charset="-128"/>
                <a:ea typeface="HGS創英角ﾎﾟｯﾌﾟ体" panose="040B0A00000000000000" pitchFamily="50" charset="-128"/>
              </a:rPr>
              <a:t>で温度と変化を出そう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⑦おまけ</a:t>
            </a:r>
            <a:endParaRPr lang="ja-JP" altLang="en-US" sz="2400" dirty="0"/>
          </a:p>
        </p:txBody>
      </p:sp>
      <p:sp>
        <p:nvSpPr>
          <p:cNvPr id="4" name="タイトル 1">
            <a:extLst>
              <a:ext uri="{FF2B5EF4-FFF2-40B4-BE49-F238E27FC236}">
                <a16:creationId xmlns:a16="http://schemas.microsoft.com/office/drawing/2014/main" id="{9CC55B9B-13A5-4257-9A15-902F0B32189E}"/>
              </a:ext>
            </a:extLst>
          </p:cNvPr>
          <p:cNvSpPr txBox="1">
            <a:spLocks/>
          </p:cNvSpPr>
          <p:nvPr/>
        </p:nvSpPr>
        <p:spPr>
          <a:xfrm>
            <a:off x="434420" y="278768"/>
            <a:ext cx="4544695" cy="1067107"/>
          </a:xfrm>
          <a:prstGeom prst="rect">
            <a:avLst/>
          </a:prstGeom>
        </p:spPr>
        <p:txBody>
          <a:bodyPr vert="horz" lIns="91440" tIns="45720" rIns="91440" bIns="45720" rtlCol="0" anchor="ctr">
            <a:noAutofit/>
          </a:bodyPr>
          <a:lstStyle>
            <a:lvl1pPr algn="l" defTabSz="534650" rtl="0" eaLnBrk="1" latinLnBrk="0" hangingPunct="1">
              <a:lnSpc>
                <a:spcPct val="90000"/>
              </a:lnSpc>
              <a:spcBef>
                <a:spcPct val="0"/>
              </a:spcBef>
              <a:buNone/>
              <a:defRPr kumimoji="1" sz="2573" kern="1200">
                <a:solidFill>
                  <a:schemeClr val="tx1"/>
                </a:solidFill>
                <a:latin typeface="+mj-lt"/>
                <a:ea typeface="+mj-ea"/>
                <a:cs typeface="+mj-cs"/>
              </a:defRPr>
            </a:lvl1pPr>
          </a:lstStyle>
          <a:p>
            <a:pPr>
              <a:lnSpc>
                <a:spcPct val="100000"/>
              </a:lnSpc>
            </a:pPr>
            <a:r>
              <a:rPr lang="ja-JP" altLang="en-US" sz="4000" dirty="0">
                <a:latin typeface="HGS創英角ﾎﾟｯﾌﾟ体" panose="040B0A00000000000000" pitchFamily="50" charset="-128"/>
                <a:ea typeface="HGS創英角ﾎﾟｯﾌﾟ体" panose="040B0A00000000000000" pitchFamily="50" charset="-128"/>
              </a:rPr>
              <a:t>めあて</a:t>
            </a:r>
            <a:endParaRPr lang="ja-JP" altLang="en-US" sz="4000" dirty="0"/>
          </a:p>
        </p:txBody>
      </p:sp>
      <p:sp>
        <p:nvSpPr>
          <p:cNvPr id="5" name="テキスト ボックス 4">
            <a:extLst>
              <a:ext uri="{FF2B5EF4-FFF2-40B4-BE49-F238E27FC236}">
                <a16:creationId xmlns:a16="http://schemas.microsoft.com/office/drawing/2014/main" id="{9163546D-1AB0-4DCC-933E-F3FD06701D30}"/>
              </a:ext>
            </a:extLst>
          </p:cNvPr>
          <p:cNvSpPr txBox="1"/>
          <p:nvPr/>
        </p:nvSpPr>
        <p:spPr>
          <a:xfrm>
            <a:off x="731858" y="3225047"/>
            <a:ext cx="106541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アングル</a:t>
            </a:r>
          </a:p>
        </p:txBody>
      </p:sp>
      <p:sp>
        <p:nvSpPr>
          <p:cNvPr id="6" name="テキスト ボックス 5">
            <a:extLst>
              <a:ext uri="{FF2B5EF4-FFF2-40B4-BE49-F238E27FC236}">
                <a16:creationId xmlns:a16="http://schemas.microsoft.com/office/drawing/2014/main" id="{838FC48F-53B4-4301-A181-26AED44ACD10}"/>
              </a:ext>
            </a:extLst>
          </p:cNvPr>
          <p:cNvSpPr txBox="1"/>
          <p:nvPr/>
        </p:nvSpPr>
        <p:spPr>
          <a:xfrm>
            <a:off x="496050" y="3845996"/>
            <a:ext cx="1301222"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ピーアイアール</a:t>
            </a:r>
          </a:p>
        </p:txBody>
      </p:sp>
      <p:sp>
        <p:nvSpPr>
          <p:cNvPr id="7" name="テキスト ボックス 6">
            <a:extLst>
              <a:ext uri="{FF2B5EF4-FFF2-40B4-BE49-F238E27FC236}">
                <a16:creationId xmlns:a16="http://schemas.microsoft.com/office/drawing/2014/main" id="{57B90C85-481E-4BA2-A8B6-BEA18516DB14}"/>
              </a:ext>
            </a:extLst>
          </p:cNvPr>
          <p:cNvSpPr txBox="1"/>
          <p:nvPr/>
        </p:nvSpPr>
        <p:spPr>
          <a:xfrm>
            <a:off x="434420" y="4466945"/>
            <a:ext cx="124375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イーエヌブイ</a:t>
            </a:r>
          </a:p>
        </p:txBody>
      </p:sp>
      <p:sp>
        <p:nvSpPr>
          <p:cNvPr id="2" name="スライド番号プレースホルダー 1">
            <a:extLst>
              <a:ext uri="{FF2B5EF4-FFF2-40B4-BE49-F238E27FC236}">
                <a16:creationId xmlns:a16="http://schemas.microsoft.com/office/drawing/2014/main" id="{1ACB5419-24B6-482D-81FD-A90A68124F21}"/>
              </a:ext>
            </a:extLst>
          </p:cNvPr>
          <p:cNvSpPr>
            <a:spLocks noGrp="1"/>
          </p:cNvSpPr>
          <p:nvPr>
            <p:ph type="sldNum" sz="quarter" idx="12"/>
          </p:nvPr>
        </p:nvSpPr>
        <p:spPr/>
        <p:txBody>
          <a:bodyPr/>
          <a:lstStyle/>
          <a:p>
            <a:fld id="{A742806C-2382-4B4D-8F82-E2EF329BD941}" type="slidenum">
              <a:rPr kumimoji="1" lang="ja-JP" altLang="en-US" smtClean="0"/>
              <a:t>3</a:t>
            </a:fld>
            <a:endParaRPr kumimoji="1" lang="ja-JP" altLang="en-US"/>
          </a:p>
        </p:txBody>
      </p:sp>
    </p:spTree>
    <p:extLst>
      <p:ext uri="{BB962C8B-B14F-4D97-AF65-F5344CB8AC3E}">
        <p14:creationId xmlns:p14="http://schemas.microsoft.com/office/powerpoint/2010/main" val="11998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61913"/>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4</a:t>
            </a:r>
            <a:r>
              <a:rPr lang="ja-JP" altLang="en-US" sz="2400" dirty="0">
                <a:latin typeface="HGS創英角ﾎﾟｯﾌﾟ体" panose="040B0A00000000000000" pitchFamily="50" charset="-128"/>
                <a:ea typeface="HGS創英角ﾎﾟｯﾌﾟ体" panose="040B0A00000000000000" pitchFamily="50" charset="-128"/>
              </a:rPr>
              <a:t>　プログラムを完成させよう！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671925" y="769702"/>
            <a:ext cx="2599852" cy="409575"/>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の値が</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の時」</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sp>
        <p:nvSpPr>
          <p:cNvPr id="4" name="テキスト ボックス 3">
            <a:extLst>
              <a:ext uri="{FF2B5EF4-FFF2-40B4-BE49-F238E27FC236}">
                <a16:creationId xmlns:a16="http://schemas.microsoft.com/office/drawing/2014/main" id="{0C4A2E02-F80C-4E44-8388-162BEC66D069}"/>
              </a:ext>
            </a:extLst>
          </p:cNvPr>
          <p:cNvSpPr txBox="1"/>
          <p:nvPr/>
        </p:nvSpPr>
        <p:spPr>
          <a:xfrm>
            <a:off x="221633" y="887687"/>
            <a:ext cx="725571" cy="584775"/>
          </a:xfrm>
          <a:prstGeom prst="rect">
            <a:avLst/>
          </a:prstGeom>
          <a:solidFill>
            <a:srgbClr val="FFFF0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A</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pic>
        <p:nvPicPr>
          <p:cNvPr id="5" name="図 4">
            <a:extLst>
              <a:ext uri="{FF2B5EF4-FFF2-40B4-BE49-F238E27FC236}">
                <a16:creationId xmlns:a16="http://schemas.microsoft.com/office/drawing/2014/main" id="{30BF332D-CE38-4E17-99D5-EC7199D9FF5E}"/>
              </a:ext>
            </a:extLst>
          </p:cNvPr>
          <p:cNvPicPr>
            <a:picLocks noChangeAspect="1"/>
          </p:cNvPicPr>
          <p:nvPr/>
        </p:nvPicPr>
        <p:blipFill>
          <a:blip r:embed="rId2"/>
          <a:stretch>
            <a:fillRect/>
          </a:stretch>
        </p:blipFill>
        <p:spPr>
          <a:xfrm>
            <a:off x="57820" y="2890017"/>
            <a:ext cx="1609727" cy="409575"/>
          </a:xfrm>
          <a:prstGeom prst="rect">
            <a:avLst/>
          </a:prstGeom>
        </p:spPr>
      </p:pic>
      <p:sp>
        <p:nvSpPr>
          <p:cNvPr id="9" name="コンテンツ プレースホルダー 2">
            <a:extLst>
              <a:ext uri="{FF2B5EF4-FFF2-40B4-BE49-F238E27FC236}">
                <a16:creationId xmlns:a16="http://schemas.microsoft.com/office/drawing/2014/main" id="{10BE82A2-F119-40BA-BE1A-29DDFFA41F6D}"/>
              </a:ext>
            </a:extLst>
          </p:cNvPr>
          <p:cNvSpPr txBox="1">
            <a:spLocks/>
          </p:cNvSpPr>
          <p:nvPr/>
        </p:nvSpPr>
        <p:spPr>
          <a:xfrm>
            <a:off x="0" y="2348083"/>
            <a:ext cx="2599852"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追加で使うブロック</a:t>
            </a:r>
            <a:endParaRPr lang="en-US" altLang="ja-JP" sz="2000" dirty="0">
              <a:latin typeface="HGSｺﾞｼｯｸE" panose="020B0900000000000000" pitchFamily="50" charset="-128"/>
              <a:ea typeface="HGSｺﾞｼｯｸE" panose="020B0900000000000000" pitchFamily="50" charset="-128"/>
            </a:endParaRPr>
          </a:p>
        </p:txBody>
      </p:sp>
      <p:pic>
        <p:nvPicPr>
          <p:cNvPr id="3" name="図 2">
            <a:extLst>
              <a:ext uri="{FF2B5EF4-FFF2-40B4-BE49-F238E27FC236}">
                <a16:creationId xmlns:a16="http://schemas.microsoft.com/office/drawing/2014/main" id="{56B79973-1583-4B21-9413-F5310735F824}"/>
              </a:ext>
            </a:extLst>
          </p:cNvPr>
          <p:cNvPicPr>
            <a:picLocks noChangeAspect="1"/>
          </p:cNvPicPr>
          <p:nvPr/>
        </p:nvPicPr>
        <p:blipFill>
          <a:blip r:embed="rId3"/>
          <a:stretch>
            <a:fillRect/>
          </a:stretch>
        </p:blipFill>
        <p:spPr>
          <a:xfrm>
            <a:off x="2377158" y="2890016"/>
            <a:ext cx="573405" cy="409575"/>
          </a:xfrm>
          <a:prstGeom prst="rect">
            <a:avLst/>
          </a:prstGeom>
        </p:spPr>
      </p:pic>
      <p:sp>
        <p:nvSpPr>
          <p:cNvPr id="10" name="矢印: 右 9">
            <a:extLst>
              <a:ext uri="{FF2B5EF4-FFF2-40B4-BE49-F238E27FC236}">
                <a16:creationId xmlns:a16="http://schemas.microsoft.com/office/drawing/2014/main" id="{74799CB8-0AA2-4F29-800B-0DE43E1775A1}"/>
              </a:ext>
            </a:extLst>
          </p:cNvPr>
          <p:cNvSpPr/>
          <p:nvPr/>
        </p:nvSpPr>
        <p:spPr>
          <a:xfrm rot="5400000">
            <a:off x="2772901" y="121208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2FBEDA51-C975-484C-A6D3-0348145A98EA}"/>
              </a:ext>
            </a:extLst>
          </p:cNvPr>
          <p:cNvSpPr txBox="1">
            <a:spLocks/>
          </p:cNvSpPr>
          <p:nvPr/>
        </p:nvSpPr>
        <p:spPr>
          <a:xfrm>
            <a:off x="1026496" y="1654466"/>
            <a:ext cx="3897978" cy="409575"/>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a:t>
            </a:r>
            <a:r>
              <a:rPr lang="en-US" altLang="ja-JP" sz="2400" dirty="0">
                <a:latin typeface="HGSｺﾞｼｯｸE" panose="020B0900000000000000" pitchFamily="50" charset="-128"/>
                <a:ea typeface="HGSｺﾞｼｯｸE" panose="020B0900000000000000" pitchFamily="50" charset="-128"/>
              </a:rPr>
              <a:t>PIR</a:t>
            </a:r>
            <a:r>
              <a:rPr lang="ja-JP" altLang="en-US" sz="2400" dirty="0">
                <a:latin typeface="HGSｺﾞｼｯｸE" panose="020B0900000000000000" pitchFamily="50" charset="-128"/>
                <a:ea typeface="HGSｺﾞｼｯｸE" panose="020B0900000000000000" pitchFamily="50" charset="-128"/>
              </a:rPr>
              <a:t>の値」 「＝」 「１」</a:t>
            </a:r>
            <a:endParaRPr lang="en-US" altLang="ja-JP" sz="2400" dirty="0">
              <a:latin typeface="HGSｺﾞｼｯｸE" panose="020B0900000000000000" pitchFamily="50" charset="-128"/>
              <a:ea typeface="HGSｺﾞｼｯｸE" panose="020B0900000000000000" pitchFamily="50" charset="-128"/>
            </a:endParaRPr>
          </a:p>
        </p:txBody>
      </p:sp>
      <p:sp>
        <p:nvSpPr>
          <p:cNvPr id="12" name="吹き出し: 円形 11">
            <a:extLst>
              <a:ext uri="{FF2B5EF4-FFF2-40B4-BE49-F238E27FC236}">
                <a16:creationId xmlns:a16="http://schemas.microsoft.com/office/drawing/2014/main" id="{D814C480-A7C2-4022-813D-9216CD278BEF}"/>
              </a:ext>
            </a:extLst>
          </p:cNvPr>
          <p:cNvSpPr/>
          <p:nvPr/>
        </p:nvSpPr>
        <p:spPr>
          <a:xfrm>
            <a:off x="2767063" y="2110605"/>
            <a:ext cx="1775440" cy="690860"/>
          </a:xfrm>
          <a:prstGeom prst="wedgeEllipseCallout">
            <a:avLst/>
          </a:prstGeom>
          <a:no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8BC8F473-ADC2-4C8E-9A46-C7DD6A5AC2A6}"/>
              </a:ext>
            </a:extLst>
          </p:cNvPr>
          <p:cNvSpPr txBox="1">
            <a:spLocks/>
          </p:cNvSpPr>
          <p:nvPr/>
        </p:nvSpPr>
        <p:spPr>
          <a:xfrm>
            <a:off x="2767063" y="2340280"/>
            <a:ext cx="1775440"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右と左が同じ</a:t>
            </a:r>
            <a:endParaRPr lang="en-US" altLang="ja-JP" sz="2000" dirty="0">
              <a:latin typeface="HGSｺﾞｼｯｸE" panose="020B0900000000000000" pitchFamily="50" charset="-128"/>
              <a:ea typeface="HGSｺﾞｼｯｸE" panose="020B0900000000000000" pitchFamily="50" charset="-128"/>
            </a:endParaRPr>
          </a:p>
        </p:txBody>
      </p:sp>
      <p:sp>
        <p:nvSpPr>
          <p:cNvPr id="14" name="コンテンツ プレースホルダー 2">
            <a:extLst>
              <a:ext uri="{FF2B5EF4-FFF2-40B4-BE49-F238E27FC236}">
                <a16:creationId xmlns:a16="http://schemas.microsoft.com/office/drawing/2014/main" id="{2193B85A-B61D-42DA-B64F-1DA055B2C189}"/>
              </a:ext>
            </a:extLst>
          </p:cNvPr>
          <p:cNvSpPr txBox="1">
            <a:spLocks/>
          </p:cNvSpPr>
          <p:nvPr/>
        </p:nvSpPr>
        <p:spPr>
          <a:xfrm>
            <a:off x="278426" y="4333521"/>
            <a:ext cx="4380270" cy="397900"/>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真ん中をクリックして「＝」にしよう！</a:t>
            </a:r>
            <a:endParaRPr lang="en-US" altLang="ja-JP" sz="1800" dirty="0">
              <a:latin typeface="HGSｺﾞｼｯｸE" panose="020B0900000000000000" pitchFamily="50" charset="-128"/>
              <a:ea typeface="HGSｺﾞｼｯｸE" panose="020B0900000000000000" pitchFamily="50" charset="-128"/>
            </a:endParaRPr>
          </a:p>
        </p:txBody>
      </p:sp>
      <p:sp>
        <p:nvSpPr>
          <p:cNvPr id="20" name="コンテンツ プレースホルダー 2">
            <a:extLst>
              <a:ext uri="{FF2B5EF4-FFF2-40B4-BE49-F238E27FC236}">
                <a16:creationId xmlns:a16="http://schemas.microsoft.com/office/drawing/2014/main" id="{71F59087-6346-491A-8018-4832648C82F7}"/>
              </a:ext>
            </a:extLst>
          </p:cNvPr>
          <p:cNvSpPr txBox="1">
            <a:spLocks/>
          </p:cNvSpPr>
          <p:nvPr/>
        </p:nvSpPr>
        <p:spPr>
          <a:xfrm>
            <a:off x="186995" y="3323149"/>
            <a:ext cx="4825714" cy="397900"/>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「０」をクリックして「１」と入力しよう！</a:t>
            </a:r>
            <a:endParaRPr lang="en-US" altLang="ja-JP" sz="1800" dirty="0">
              <a:latin typeface="HGSｺﾞｼｯｸE" panose="020B0900000000000000" pitchFamily="50" charset="-128"/>
              <a:ea typeface="HGSｺﾞｼｯｸE" panose="020B0900000000000000" pitchFamily="50" charset="-128"/>
            </a:endParaRPr>
          </a:p>
        </p:txBody>
      </p:sp>
      <p:pic>
        <p:nvPicPr>
          <p:cNvPr id="21" name="図 20">
            <a:extLst>
              <a:ext uri="{FF2B5EF4-FFF2-40B4-BE49-F238E27FC236}">
                <a16:creationId xmlns:a16="http://schemas.microsoft.com/office/drawing/2014/main" id="{CDE41428-AEFC-4C91-B339-536D8AC46DA0}"/>
              </a:ext>
            </a:extLst>
          </p:cNvPr>
          <p:cNvPicPr>
            <a:picLocks noChangeAspect="1"/>
          </p:cNvPicPr>
          <p:nvPr/>
        </p:nvPicPr>
        <p:blipFill>
          <a:blip r:embed="rId4"/>
          <a:stretch>
            <a:fillRect/>
          </a:stretch>
        </p:blipFill>
        <p:spPr>
          <a:xfrm>
            <a:off x="1026496" y="5271785"/>
            <a:ext cx="3299340" cy="475105"/>
          </a:xfrm>
          <a:prstGeom prst="rect">
            <a:avLst/>
          </a:prstGeom>
        </p:spPr>
      </p:pic>
      <p:sp>
        <p:nvSpPr>
          <p:cNvPr id="22" name="矢印: 右 21">
            <a:extLst>
              <a:ext uri="{FF2B5EF4-FFF2-40B4-BE49-F238E27FC236}">
                <a16:creationId xmlns:a16="http://schemas.microsoft.com/office/drawing/2014/main" id="{25785A1E-157B-488D-B809-FC5C8474E5D5}"/>
              </a:ext>
            </a:extLst>
          </p:cNvPr>
          <p:cNvSpPr/>
          <p:nvPr/>
        </p:nvSpPr>
        <p:spPr>
          <a:xfrm rot="5400000">
            <a:off x="2474399" y="480795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E7675A91-A6BE-4003-9416-70A8FCA6EEA5}"/>
              </a:ext>
            </a:extLst>
          </p:cNvPr>
          <p:cNvSpPr txBox="1"/>
          <p:nvPr/>
        </p:nvSpPr>
        <p:spPr>
          <a:xfrm>
            <a:off x="221634" y="6055397"/>
            <a:ext cx="725570" cy="584775"/>
          </a:xfrm>
          <a:prstGeom prst="rect">
            <a:avLst/>
          </a:prstGeom>
          <a:solidFill>
            <a:srgbClr val="00B0F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B</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cxnSp>
        <p:nvCxnSpPr>
          <p:cNvPr id="24" name="直線コネクタ 23">
            <a:extLst>
              <a:ext uri="{FF2B5EF4-FFF2-40B4-BE49-F238E27FC236}">
                <a16:creationId xmlns:a16="http://schemas.microsoft.com/office/drawing/2014/main" id="{F1264185-9043-424F-9700-803D57508E33}"/>
              </a:ext>
            </a:extLst>
          </p:cNvPr>
          <p:cNvCxnSpPr>
            <a:cxnSpLocks/>
          </p:cNvCxnSpPr>
          <p:nvPr/>
        </p:nvCxnSpPr>
        <p:spPr>
          <a:xfrm>
            <a:off x="0" y="5866342"/>
            <a:ext cx="532772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5" name="コンテンツ プレースホルダー 2">
            <a:extLst>
              <a:ext uri="{FF2B5EF4-FFF2-40B4-BE49-F238E27FC236}">
                <a16:creationId xmlns:a16="http://schemas.microsoft.com/office/drawing/2014/main" id="{2C00B672-65F5-4E77-A27B-371617EB5E07}"/>
              </a:ext>
            </a:extLst>
          </p:cNvPr>
          <p:cNvSpPr txBox="1">
            <a:spLocks/>
          </p:cNvSpPr>
          <p:nvPr/>
        </p:nvSpPr>
        <p:spPr>
          <a:xfrm>
            <a:off x="1022861" y="6142996"/>
            <a:ext cx="2153777" cy="409575"/>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「音を出す」</a:t>
            </a:r>
            <a:endParaRPr lang="en-US" altLang="ja-JP" sz="2400" dirty="0">
              <a:latin typeface="HGSｺﾞｼｯｸE" panose="020B0900000000000000" pitchFamily="50" charset="-128"/>
              <a:ea typeface="HGSｺﾞｼｯｸE" panose="020B0900000000000000" pitchFamily="50" charset="-128"/>
            </a:endParaRPr>
          </a:p>
        </p:txBody>
      </p:sp>
      <p:pic>
        <p:nvPicPr>
          <p:cNvPr id="26" name="図 25">
            <a:extLst>
              <a:ext uri="{FF2B5EF4-FFF2-40B4-BE49-F238E27FC236}">
                <a16:creationId xmlns:a16="http://schemas.microsoft.com/office/drawing/2014/main" id="{29ED0173-2F9E-4B97-98B5-A20364249EE1}"/>
              </a:ext>
            </a:extLst>
          </p:cNvPr>
          <p:cNvPicPr>
            <a:picLocks noChangeAspect="1"/>
          </p:cNvPicPr>
          <p:nvPr/>
        </p:nvPicPr>
        <p:blipFill>
          <a:blip r:embed="rId5"/>
          <a:stretch>
            <a:fillRect/>
          </a:stretch>
        </p:blipFill>
        <p:spPr>
          <a:xfrm>
            <a:off x="763917" y="6916086"/>
            <a:ext cx="4006291" cy="475105"/>
          </a:xfrm>
          <a:prstGeom prst="rect">
            <a:avLst/>
          </a:prstGeom>
        </p:spPr>
      </p:pic>
      <p:sp>
        <p:nvSpPr>
          <p:cNvPr id="8" name="スライド番号プレースホルダー 7">
            <a:extLst>
              <a:ext uri="{FF2B5EF4-FFF2-40B4-BE49-F238E27FC236}">
                <a16:creationId xmlns:a16="http://schemas.microsoft.com/office/drawing/2014/main" id="{9B4A133B-4010-4B66-BC51-FAD4173A367E}"/>
              </a:ext>
            </a:extLst>
          </p:cNvPr>
          <p:cNvSpPr>
            <a:spLocks noGrp="1"/>
          </p:cNvSpPr>
          <p:nvPr>
            <p:ph type="sldNum" sz="quarter" idx="12"/>
          </p:nvPr>
        </p:nvSpPr>
        <p:spPr>
          <a:xfrm>
            <a:off x="0" y="1969"/>
            <a:ext cx="1203008" cy="402483"/>
          </a:xfrm>
        </p:spPr>
        <p:txBody>
          <a:bodyPr/>
          <a:lstStyle/>
          <a:p>
            <a:pPr algn="l"/>
            <a:fld id="{A742806C-2382-4B4D-8F82-E2EF329BD941}" type="slidenum">
              <a:rPr kumimoji="1" lang="ja-JP" altLang="en-US" smtClean="0"/>
              <a:pPr algn="l"/>
              <a:t>30</a:t>
            </a:fld>
            <a:endParaRPr kumimoji="1" lang="ja-JP" altLang="en-US"/>
          </a:p>
        </p:txBody>
      </p:sp>
      <p:sp>
        <p:nvSpPr>
          <p:cNvPr id="27" name="矢印: 右 26">
            <a:extLst>
              <a:ext uri="{FF2B5EF4-FFF2-40B4-BE49-F238E27FC236}">
                <a16:creationId xmlns:a16="http://schemas.microsoft.com/office/drawing/2014/main" id="{52BCED2B-6F97-446D-A462-18492A5A3BC8}"/>
              </a:ext>
            </a:extLst>
          </p:cNvPr>
          <p:cNvSpPr/>
          <p:nvPr/>
        </p:nvSpPr>
        <p:spPr>
          <a:xfrm>
            <a:off x="1823403" y="289647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 name="図 14">
            <a:extLst>
              <a:ext uri="{FF2B5EF4-FFF2-40B4-BE49-F238E27FC236}">
                <a16:creationId xmlns:a16="http://schemas.microsoft.com/office/drawing/2014/main" id="{6C48A576-7FE4-4F78-8022-3F4267294395}"/>
              </a:ext>
            </a:extLst>
          </p:cNvPr>
          <p:cNvPicPr>
            <a:picLocks noChangeAspect="1"/>
          </p:cNvPicPr>
          <p:nvPr/>
        </p:nvPicPr>
        <p:blipFill>
          <a:blip r:embed="rId6"/>
          <a:stretch>
            <a:fillRect/>
          </a:stretch>
        </p:blipFill>
        <p:spPr>
          <a:xfrm>
            <a:off x="2376160" y="3876757"/>
            <a:ext cx="1148805" cy="409574"/>
          </a:xfrm>
          <a:prstGeom prst="rect">
            <a:avLst/>
          </a:prstGeom>
        </p:spPr>
      </p:pic>
      <p:pic>
        <p:nvPicPr>
          <p:cNvPr id="28" name="図 27">
            <a:extLst>
              <a:ext uri="{FF2B5EF4-FFF2-40B4-BE49-F238E27FC236}">
                <a16:creationId xmlns:a16="http://schemas.microsoft.com/office/drawing/2014/main" id="{E2F86113-B5A7-4439-A697-7579E2B9A874}"/>
              </a:ext>
            </a:extLst>
          </p:cNvPr>
          <p:cNvPicPr>
            <a:picLocks noChangeAspect="1"/>
          </p:cNvPicPr>
          <p:nvPr/>
        </p:nvPicPr>
        <p:blipFill>
          <a:blip r:embed="rId7"/>
          <a:stretch>
            <a:fillRect/>
          </a:stretch>
        </p:blipFill>
        <p:spPr>
          <a:xfrm>
            <a:off x="57820" y="3876592"/>
            <a:ext cx="1638300" cy="419100"/>
          </a:xfrm>
          <a:prstGeom prst="rect">
            <a:avLst/>
          </a:prstGeom>
        </p:spPr>
      </p:pic>
      <p:sp>
        <p:nvSpPr>
          <p:cNvPr id="29" name="矢印: 右 28">
            <a:extLst>
              <a:ext uri="{FF2B5EF4-FFF2-40B4-BE49-F238E27FC236}">
                <a16:creationId xmlns:a16="http://schemas.microsoft.com/office/drawing/2014/main" id="{9586E97F-2406-447F-A418-47159DBDF616}"/>
              </a:ext>
            </a:extLst>
          </p:cNvPr>
          <p:cNvSpPr/>
          <p:nvPr/>
        </p:nvSpPr>
        <p:spPr>
          <a:xfrm>
            <a:off x="1837190" y="3875937"/>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41216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848033" y="544793"/>
            <a:ext cx="3650634" cy="4563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下が完成したプログラムです</a:t>
            </a:r>
            <a:endParaRPr lang="en-US" altLang="ja-JP" sz="2000" dirty="0">
              <a:latin typeface="HGSｺﾞｼｯｸE" panose="020B0900000000000000" pitchFamily="50" charset="-128"/>
              <a:ea typeface="HGSｺﾞｼｯｸE" panose="020B0900000000000000" pitchFamily="50" charset="-128"/>
            </a:endParaRPr>
          </a:p>
        </p:txBody>
      </p:sp>
      <p:pic>
        <p:nvPicPr>
          <p:cNvPr id="2" name="図 1">
            <a:extLst>
              <a:ext uri="{FF2B5EF4-FFF2-40B4-BE49-F238E27FC236}">
                <a16:creationId xmlns:a16="http://schemas.microsoft.com/office/drawing/2014/main" id="{CDEFC269-E646-4353-A663-6277C7916939}"/>
              </a:ext>
            </a:extLst>
          </p:cNvPr>
          <p:cNvPicPr>
            <a:picLocks noChangeAspect="1"/>
          </p:cNvPicPr>
          <p:nvPr/>
        </p:nvPicPr>
        <p:blipFill>
          <a:blip r:embed="rId2"/>
          <a:stretch>
            <a:fillRect/>
          </a:stretch>
        </p:blipFill>
        <p:spPr>
          <a:xfrm>
            <a:off x="352579" y="1288120"/>
            <a:ext cx="4641542" cy="1961536"/>
          </a:xfrm>
          <a:prstGeom prst="rect">
            <a:avLst/>
          </a:prstGeom>
        </p:spPr>
      </p:pic>
      <p:sp>
        <p:nvSpPr>
          <p:cNvPr id="5" name="コンテンツ プレースホルダー 2">
            <a:extLst>
              <a:ext uri="{FF2B5EF4-FFF2-40B4-BE49-F238E27FC236}">
                <a16:creationId xmlns:a16="http://schemas.microsoft.com/office/drawing/2014/main" id="{6D8E065A-6932-4106-B5FC-92ED2B889144}"/>
              </a:ext>
            </a:extLst>
          </p:cNvPr>
          <p:cNvSpPr txBox="1">
            <a:spLocks/>
          </p:cNvSpPr>
          <p:nvPr/>
        </p:nvSpPr>
        <p:spPr>
          <a:xfrm>
            <a:off x="848033" y="3756232"/>
            <a:ext cx="3650634" cy="456393"/>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800" dirty="0">
                <a:latin typeface="HGSｺﾞｼｯｸE" panose="020B0900000000000000" pitchFamily="50" charset="-128"/>
                <a:ea typeface="HGSｺﾞｼｯｸE" panose="020B0900000000000000" pitchFamily="50" charset="-128"/>
              </a:rPr>
              <a:t>書き込んでみよう！</a:t>
            </a:r>
            <a:endParaRPr lang="en-US" altLang="ja-JP" sz="2800" dirty="0">
              <a:latin typeface="HGSｺﾞｼｯｸE" panose="020B0900000000000000" pitchFamily="50" charset="-128"/>
              <a:ea typeface="HGSｺﾞｼｯｸE" panose="020B0900000000000000" pitchFamily="50" charset="-128"/>
            </a:endParaRPr>
          </a:p>
        </p:txBody>
      </p:sp>
      <p:sp>
        <p:nvSpPr>
          <p:cNvPr id="8" name="コンテンツ プレースホルダー 2">
            <a:extLst>
              <a:ext uri="{FF2B5EF4-FFF2-40B4-BE49-F238E27FC236}">
                <a16:creationId xmlns:a16="http://schemas.microsoft.com/office/drawing/2014/main" id="{79AB0F17-0C4B-4F42-A907-FEA72D8E50D7}"/>
              </a:ext>
            </a:extLst>
          </p:cNvPr>
          <p:cNvSpPr txBox="1">
            <a:spLocks/>
          </p:cNvSpPr>
          <p:nvPr/>
        </p:nvSpPr>
        <p:spPr>
          <a:xfrm>
            <a:off x="137978" y="5518264"/>
            <a:ext cx="4964964" cy="185593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ずっと音が鳴ってるのはうるさいから、</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17</a:t>
            </a:r>
            <a:r>
              <a:rPr lang="ja-JP" altLang="en-US" sz="2000" dirty="0">
                <a:highlight>
                  <a:srgbClr val="FFFF00"/>
                </a:highlight>
                <a:latin typeface="HGSｺﾞｼｯｸE" panose="020B0900000000000000" pitchFamily="50" charset="-128"/>
                <a:ea typeface="HGSｺﾞｼｯｸE" panose="020B0900000000000000" pitchFamily="50" charset="-128"/>
              </a:rPr>
              <a:t>ページの「一時停止」のブロックを使って、人がいる時２秒おきに音が鳴るようにしよう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a:t>
            </a:r>
            <a:r>
              <a:rPr lang="ja-JP" altLang="en-US" sz="2000" dirty="0">
                <a:highlight>
                  <a:srgbClr val="FFFF00"/>
                </a:highlight>
                <a:latin typeface="HGSｺﾞｼｯｸE" panose="020B0900000000000000" pitchFamily="50" charset="-128"/>
                <a:ea typeface="HGSｺﾞｼｯｸE" panose="020B0900000000000000" pitchFamily="50" charset="-128"/>
              </a:rPr>
              <a:t>ブロックを置く場所に注意しよう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3A4FD771-B135-4D5F-9989-76172E96272F}"/>
              </a:ext>
            </a:extLst>
          </p:cNvPr>
          <p:cNvSpPr/>
          <p:nvPr/>
        </p:nvSpPr>
        <p:spPr>
          <a:xfrm>
            <a:off x="93734" y="4944396"/>
            <a:ext cx="1130383"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495F311-5FEF-45C1-925E-BAE905A1E0F8}"/>
              </a:ext>
            </a:extLst>
          </p:cNvPr>
          <p:cNvSpPr txBox="1"/>
          <p:nvPr/>
        </p:nvSpPr>
        <p:spPr>
          <a:xfrm>
            <a:off x="158005" y="4981747"/>
            <a:ext cx="1031335"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応用</a:t>
            </a:r>
          </a:p>
        </p:txBody>
      </p:sp>
      <p:sp>
        <p:nvSpPr>
          <p:cNvPr id="3" name="スライド番号プレースホルダー 2">
            <a:extLst>
              <a:ext uri="{FF2B5EF4-FFF2-40B4-BE49-F238E27FC236}">
                <a16:creationId xmlns:a16="http://schemas.microsoft.com/office/drawing/2014/main" id="{8CEC2469-D48F-477D-95E3-05FA69A8B855}"/>
              </a:ext>
            </a:extLst>
          </p:cNvPr>
          <p:cNvSpPr>
            <a:spLocks noGrp="1"/>
          </p:cNvSpPr>
          <p:nvPr>
            <p:ph type="sldNum" sz="quarter" idx="12"/>
          </p:nvPr>
        </p:nvSpPr>
        <p:spPr/>
        <p:txBody>
          <a:bodyPr/>
          <a:lstStyle/>
          <a:p>
            <a:fld id="{A742806C-2382-4B4D-8F82-E2EF329BD941}" type="slidenum">
              <a:rPr kumimoji="1" lang="ja-JP" altLang="en-US" smtClean="0"/>
              <a:t>31</a:t>
            </a:fld>
            <a:endParaRPr kumimoji="1" lang="ja-JP" altLang="en-US"/>
          </a:p>
        </p:txBody>
      </p:sp>
    </p:spTree>
    <p:extLst>
      <p:ext uri="{BB962C8B-B14F-4D97-AF65-F5344CB8AC3E}">
        <p14:creationId xmlns:p14="http://schemas.microsoft.com/office/powerpoint/2010/main" val="547562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167394"/>
            <a:ext cx="5228712" cy="1234646"/>
          </a:xfrm>
        </p:spPr>
        <p:txBody>
          <a:bodyPr>
            <a:normAutofit fontScale="90000"/>
          </a:bodyPr>
          <a:lstStyle/>
          <a:p>
            <a:pPr>
              <a:lnSpc>
                <a:spcPct val="150000"/>
              </a:lnSpc>
            </a:pPr>
            <a:r>
              <a:rPr lang="ja-JP" altLang="en-US" sz="3100" dirty="0">
                <a:latin typeface="HGS創英角ﾎﾟｯﾌﾟ体" panose="040B0A00000000000000" pitchFamily="50" charset="-128"/>
                <a:ea typeface="HGS創英角ﾎﾟｯﾌﾟ体" panose="040B0A00000000000000" pitchFamily="50" charset="-128"/>
              </a:rPr>
              <a:t>⑥</a:t>
            </a:r>
            <a:r>
              <a:rPr lang="en-US" altLang="ja-JP" sz="2200" dirty="0">
                <a:latin typeface="HGS創英角ﾎﾟｯﾌﾟ体" panose="040B0A00000000000000" pitchFamily="50" charset="-128"/>
                <a:ea typeface="HGS創英角ﾎﾟｯﾌﾟ体" panose="040B0A00000000000000" pitchFamily="50" charset="-128"/>
              </a:rPr>
              <a:t>ENV</a:t>
            </a:r>
            <a:r>
              <a:rPr lang="ja-JP" altLang="en-US" sz="2200" dirty="0">
                <a:latin typeface="HGS創英角ﾎﾟｯﾌﾟ体" panose="040B0A00000000000000" pitchFamily="50" charset="-128"/>
                <a:ea typeface="HGS創英角ﾎﾟｯﾌﾟ体" panose="040B0A00000000000000" pitchFamily="50" charset="-128"/>
              </a:rPr>
              <a:t>で</a:t>
            </a:r>
            <a:r>
              <a:rPr lang="ja-JP" altLang="en-US" sz="3100" dirty="0">
                <a:latin typeface="HGS創英角ﾎﾟｯﾌﾟ体" panose="040B0A00000000000000" pitchFamily="50" charset="-128"/>
                <a:ea typeface="HGS創英角ﾎﾟｯﾌﾟ体" panose="040B0A00000000000000" pitchFamily="50" charset="-128"/>
              </a:rPr>
              <a:t>温度・湿度と変化</a:t>
            </a:r>
            <a:r>
              <a:rPr lang="ja-JP" altLang="en-US" sz="2200" dirty="0">
                <a:latin typeface="HGS創英角ﾎﾟｯﾌﾟ体" panose="040B0A00000000000000" pitchFamily="50" charset="-128"/>
                <a:ea typeface="HGS創英角ﾎﾟｯﾌﾟ体" panose="040B0A00000000000000" pitchFamily="50" charset="-128"/>
              </a:rPr>
              <a:t>を出そう</a:t>
            </a:r>
            <a:br>
              <a:rPr lang="ja-JP" altLang="en-US" sz="2800" dirty="0"/>
            </a:br>
            <a:endParaRPr kumimoji="1" lang="ja-JP" altLang="en-US" dirty="0"/>
          </a:p>
        </p:txBody>
      </p:sp>
      <p:sp>
        <p:nvSpPr>
          <p:cNvPr id="6" name="テキスト ボックス 5">
            <a:extLst>
              <a:ext uri="{FF2B5EF4-FFF2-40B4-BE49-F238E27FC236}">
                <a16:creationId xmlns:a16="http://schemas.microsoft.com/office/drawing/2014/main" id="{527B68F6-E121-465E-81A7-1C8643CAD5B7}"/>
              </a:ext>
            </a:extLst>
          </p:cNvPr>
          <p:cNvSpPr txBox="1"/>
          <p:nvPr/>
        </p:nvSpPr>
        <p:spPr>
          <a:xfrm>
            <a:off x="264864" y="167394"/>
            <a:ext cx="124375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イーエヌブイ</a:t>
            </a:r>
          </a:p>
        </p:txBody>
      </p:sp>
      <p:cxnSp>
        <p:nvCxnSpPr>
          <p:cNvPr id="7" name="直線コネクタ 6">
            <a:extLst>
              <a:ext uri="{FF2B5EF4-FFF2-40B4-BE49-F238E27FC236}">
                <a16:creationId xmlns:a16="http://schemas.microsoft.com/office/drawing/2014/main" id="{0A8B2DC0-C818-4E90-99E0-A19C934E3E3D}"/>
              </a:ext>
            </a:extLst>
          </p:cNvPr>
          <p:cNvCxnSpPr/>
          <p:nvPr/>
        </p:nvCxnSpPr>
        <p:spPr>
          <a:xfrm>
            <a:off x="58994" y="4784663"/>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コンテンツ プレースホルダー 2">
            <a:extLst>
              <a:ext uri="{FF2B5EF4-FFF2-40B4-BE49-F238E27FC236}">
                <a16:creationId xmlns:a16="http://schemas.microsoft.com/office/drawing/2014/main" id="{91A17828-FABC-4371-BADF-EE802220754A}"/>
              </a:ext>
            </a:extLst>
          </p:cNvPr>
          <p:cNvSpPr txBox="1">
            <a:spLocks/>
          </p:cNvSpPr>
          <p:nvPr/>
        </p:nvSpPr>
        <p:spPr>
          <a:xfrm>
            <a:off x="-1" y="4904587"/>
            <a:ext cx="4277033" cy="5120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使うセンサ：</a:t>
            </a:r>
            <a:r>
              <a:rPr lang="en-US" altLang="ja-JP" sz="2400" dirty="0">
                <a:latin typeface="HGS創英角ﾎﾟｯﾌﾟ体" panose="040B0A00000000000000" pitchFamily="50" charset="-128"/>
                <a:ea typeface="HGS創英角ﾎﾟｯﾌﾟ体" panose="040B0A00000000000000" pitchFamily="50" charset="-128"/>
              </a:rPr>
              <a:t>ENV</a:t>
            </a:r>
            <a:r>
              <a:rPr lang="ja-JP" altLang="en-US" sz="2400" dirty="0">
                <a:latin typeface="HGS創英角ﾎﾟｯﾌﾟ体" panose="040B0A00000000000000" pitchFamily="50" charset="-128"/>
                <a:ea typeface="HGS創英角ﾎﾟｯﾌﾟ体" panose="040B0A00000000000000" pitchFamily="50" charset="-128"/>
              </a:rPr>
              <a:t>（環境）</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9" name="テキスト ボックス 8">
            <a:extLst>
              <a:ext uri="{FF2B5EF4-FFF2-40B4-BE49-F238E27FC236}">
                <a16:creationId xmlns:a16="http://schemas.microsoft.com/office/drawing/2014/main" id="{D166B2D4-0C83-4318-8B35-6B95594EBA69}"/>
              </a:ext>
            </a:extLst>
          </p:cNvPr>
          <p:cNvSpPr txBox="1"/>
          <p:nvPr/>
        </p:nvSpPr>
        <p:spPr>
          <a:xfrm>
            <a:off x="176770" y="6195302"/>
            <a:ext cx="334809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温度、湿度、気圧を計れる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A1FE00C7-5BFA-4C55-B469-E27723AF5EAD}"/>
              </a:ext>
            </a:extLst>
          </p:cNvPr>
          <p:cNvSpPr txBox="1"/>
          <p:nvPr/>
        </p:nvSpPr>
        <p:spPr>
          <a:xfrm>
            <a:off x="461091" y="3861603"/>
            <a:ext cx="4424517"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画面に温度、湿度とそれぞれの</a:t>
            </a:r>
            <a:r>
              <a:rPr kumimoji="1" lang="en-US" altLang="ja-JP" sz="2000" dirty="0">
                <a:latin typeface="HGｺﾞｼｯｸE" panose="020B0909000000000000" pitchFamily="49" charset="-128"/>
                <a:ea typeface="HGｺﾞｼｯｸE" panose="020B0909000000000000" pitchFamily="49" charset="-128"/>
              </a:rPr>
              <a:t>1</a:t>
            </a:r>
            <a:r>
              <a:rPr kumimoji="1" lang="ja-JP" altLang="en-US" sz="2000" dirty="0">
                <a:latin typeface="HGｺﾞｼｯｸE" panose="020B0909000000000000" pitchFamily="49" charset="-128"/>
                <a:ea typeface="HGｺﾞｼｯｸE" panose="020B0909000000000000" pitchFamily="49" charset="-128"/>
              </a:rPr>
              <a:t>分前との変化を表示する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53A97156-BADE-408C-BDCA-E8855C72EE18}"/>
              </a:ext>
            </a:extLst>
          </p:cNvPr>
          <p:cNvSpPr>
            <a:spLocks noGrp="1"/>
          </p:cNvSpPr>
          <p:nvPr>
            <p:ph type="sldNum" sz="quarter" idx="12"/>
          </p:nvPr>
        </p:nvSpPr>
        <p:spPr>
          <a:xfrm>
            <a:off x="-1" y="0"/>
            <a:ext cx="1203008" cy="402483"/>
          </a:xfrm>
        </p:spPr>
        <p:txBody>
          <a:bodyPr/>
          <a:lstStyle/>
          <a:p>
            <a:pPr algn="l"/>
            <a:fld id="{A742806C-2382-4B4D-8F82-E2EF329BD941}" type="slidenum">
              <a:rPr kumimoji="1" lang="ja-JP" altLang="en-US" smtClean="0"/>
              <a:pPr algn="l"/>
              <a:t>32</a:t>
            </a:fld>
            <a:endParaRPr kumimoji="1" lang="ja-JP" altLang="en-US" dirty="0"/>
          </a:p>
        </p:txBody>
      </p:sp>
      <p:pic>
        <p:nvPicPr>
          <p:cNvPr id="5" name="図 4" descr="リモコン, ホワイト, ゲーム が含まれている画像&#10;&#10;自動的に生成された説明">
            <a:extLst>
              <a:ext uri="{FF2B5EF4-FFF2-40B4-BE49-F238E27FC236}">
                <a16:creationId xmlns:a16="http://schemas.microsoft.com/office/drawing/2014/main" id="{57923CEB-F844-4F1B-8F3D-01ABE6FBF450}"/>
              </a:ext>
            </a:extLst>
          </p:cNvPr>
          <p:cNvPicPr>
            <a:picLocks noChangeAspect="1"/>
          </p:cNvPicPr>
          <p:nvPr/>
        </p:nvPicPr>
        <p:blipFill rotWithShape="1">
          <a:blip r:embed="rId2">
            <a:extLst>
              <a:ext uri="{28A0092B-C50C-407E-A947-70E740481C1C}">
                <a14:useLocalDpi xmlns:a14="http://schemas.microsoft.com/office/drawing/2010/main" val="0"/>
              </a:ext>
            </a:extLst>
          </a:blip>
          <a:srcRect l="21183" t="25708" r="31925" b="25675"/>
          <a:stretch/>
        </p:blipFill>
        <p:spPr>
          <a:xfrm rot="10800000">
            <a:off x="3665597" y="5387129"/>
            <a:ext cx="1437345" cy="1986915"/>
          </a:xfrm>
          <a:prstGeom prst="rect">
            <a:avLst/>
          </a:prstGeom>
        </p:spPr>
      </p:pic>
      <p:pic>
        <p:nvPicPr>
          <p:cNvPr id="12" name="図 11" descr="モニター, 電話, 携帯電話, 時計 が含まれている画像&#10;&#10;自動的に生成された説明">
            <a:extLst>
              <a:ext uri="{FF2B5EF4-FFF2-40B4-BE49-F238E27FC236}">
                <a16:creationId xmlns:a16="http://schemas.microsoft.com/office/drawing/2014/main" id="{36DB5E6D-3B92-4B0D-A497-2FBB9EAEF1C8}"/>
              </a:ext>
            </a:extLst>
          </p:cNvPr>
          <p:cNvPicPr>
            <a:picLocks noChangeAspect="1"/>
          </p:cNvPicPr>
          <p:nvPr/>
        </p:nvPicPr>
        <p:blipFill rotWithShape="1">
          <a:blip r:embed="rId3">
            <a:extLst>
              <a:ext uri="{28A0092B-C50C-407E-A947-70E740481C1C}">
                <a14:useLocalDpi xmlns:a14="http://schemas.microsoft.com/office/drawing/2010/main" val="0"/>
              </a:ext>
            </a:extLst>
          </a:blip>
          <a:srcRect l="28906" t="29788" r="15317" b="4010"/>
          <a:stretch/>
        </p:blipFill>
        <p:spPr>
          <a:xfrm>
            <a:off x="959564" y="924978"/>
            <a:ext cx="3242807" cy="2886649"/>
          </a:xfrm>
          <a:prstGeom prst="rect">
            <a:avLst/>
          </a:prstGeom>
        </p:spPr>
      </p:pic>
    </p:spTree>
    <p:extLst>
      <p:ext uri="{BB962C8B-B14F-4D97-AF65-F5344CB8AC3E}">
        <p14:creationId xmlns:p14="http://schemas.microsoft.com/office/powerpoint/2010/main" val="2619106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269C9D26-F4AC-4B77-8729-84B8D1CC3B16}"/>
              </a:ext>
            </a:extLst>
          </p:cNvPr>
          <p:cNvSpPr txBox="1">
            <a:spLocks/>
          </p:cNvSpPr>
          <p:nvPr/>
        </p:nvSpPr>
        <p:spPr>
          <a:xfrm>
            <a:off x="-17246" y="3486"/>
            <a:ext cx="4081211"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今回使うブロック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10" name="矢印: 右 9">
            <a:extLst>
              <a:ext uri="{FF2B5EF4-FFF2-40B4-BE49-F238E27FC236}">
                <a16:creationId xmlns:a16="http://schemas.microsoft.com/office/drawing/2014/main" id="{78F6F999-D4B9-41A2-B2BA-B625EF12158D}"/>
              </a:ext>
            </a:extLst>
          </p:cNvPr>
          <p:cNvSpPr/>
          <p:nvPr/>
        </p:nvSpPr>
        <p:spPr>
          <a:xfrm>
            <a:off x="2187009" y="200925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07C00A2D-BA4C-46E3-8D34-AE908A80A8CA}"/>
              </a:ext>
            </a:extLst>
          </p:cNvPr>
          <p:cNvSpPr txBox="1"/>
          <p:nvPr/>
        </p:nvSpPr>
        <p:spPr>
          <a:xfrm>
            <a:off x="0" y="2488635"/>
            <a:ext cx="301051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計算に使うブロック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7" name="図 16">
            <a:extLst>
              <a:ext uri="{FF2B5EF4-FFF2-40B4-BE49-F238E27FC236}">
                <a16:creationId xmlns:a16="http://schemas.microsoft.com/office/drawing/2014/main" id="{556DACA7-189D-48EA-BA93-26E43C98786D}"/>
              </a:ext>
            </a:extLst>
          </p:cNvPr>
          <p:cNvPicPr>
            <a:picLocks noChangeAspect="1"/>
          </p:cNvPicPr>
          <p:nvPr/>
        </p:nvPicPr>
        <p:blipFill>
          <a:blip r:embed="rId2"/>
          <a:stretch>
            <a:fillRect/>
          </a:stretch>
        </p:blipFill>
        <p:spPr>
          <a:xfrm>
            <a:off x="108464" y="4579507"/>
            <a:ext cx="1638300" cy="409575"/>
          </a:xfrm>
          <a:prstGeom prst="rect">
            <a:avLst/>
          </a:prstGeom>
        </p:spPr>
      </p:pic>
      <p:pic>
        <p:nvPicPr>
          <p:cNvPr id="19" name="図 18">
            <a:extLst>
              <a:ext uri="{FF2B5EF4-FFF2-40B4-BE49-F238E27FC236}">
                <a16:creationId xmlns:a16="http://schemas.microsoft.com/office/drawing/2014/main" id="{C81F395A-7324-4D7D-BF95-9E70485B266C}"/>
              </a:ext>
            </a:extLst>
          </p:cNvPr>
          <p:cNvPicPr>
            <a:picLocks noChangeAspect="1"/>
          </p:cNvPicPr>
          <p:nvPr/>
        </p:nvPicPr>
        <p:blipFill>
          <a:blip r:embed="rId3"/>
          <a:stretch>
            <a:fillRect/>
          </a:stretch>
        </p:blipFill>
        <p:spPr>
          <a:xfrm>
            <a:off x="117989" y="503769"/>
            <a:ext cx="1666875" cy="409575"/>
          </a:xfrm>
          <a:prstGeom prst="rect">
            <a:avLst/>
          </a:prstGeom>
        </p:spPr>
      </p:pic>
      <p:pic>
        <p:nvPicPr>
          <p:cNvPr id="20" name="図 19">
            <a:extLst>
              <a:ext uri="{FF2B5EF4-FFF2-40B4-BE49-F238E27FC236}">
                <a16:creationId xmlns:a16="http://schemas.microsoft.com/office/drawing/2014/main" id="{08E29346-8B12-486D-A753-9C1F23E93E2E}"/>
              </a:ext>
            </a:extLst>
          </p:cNvPr>
          <p:cNvPicPr>
            <a:picLocks noChangeAspect="1"/>
          </p:cNvPicPr>
          <p:nvPr/>
        </p:nvPicPr>
        <p:blipFill>
          <a:blip r:embed="rId4"/>
          <a:stretch>
            <a:fillRect/>
          </a:stretch>
        </p:blipFill>
        <p:spPr>
          <a:xfrm>
            <a:off x="2971231" y="465527"/>
            <a:ext cx="1648258" cy="447675"/>
          </a:xfrm>
          <a:prstGeom prst="rect">
            <a:avLst/>
          </a:prstGeom>
        </p:spPr>
      </p:pic>
      <p:pic>
        <p:nvPicPr>
          <p:cNvPr id="21" name="図 20">
            <a:extLst>
              <a:ext uri="{FF2B5EF4-FFF2-40B4-BE49-F238E27FC236}">
                <a16:creationId xmlns:a16="http://schemas.microsoft.com/office/drawing/2014/main" id="{EF1D8B17-CD32-46DA-923D-11D166D8524A}"/>
              </a:ext>
            </a:extLst>
          </p:cNvPr>
          <p:cNvPicPr>
            <a:picLocks noChangeAspect="1"/>
          </p:cNvPicPr>
          <p:nvPr/>
        </p:nvPicPr>
        <p:blipFill>
          <a:blip r:embed="rId5"/>
          <a:stretch>
            <a:fillRect/>
          </a:stretch>
        </p:blipFill>
        <p:spPr>
          <a:xfrm>
            <a:off x="2179099" y="1430309"/>
            <a:ext cx="3099840" cy="433609"/>
          </a:xfrm>
          <a:prstGeom prst="rect">
            <a:avLst/>
          </a:prstGeom>
        </p:spPr>
      </p:pic>
      <p:sp>
        <p:nvSpPr>
          <p:cNvPr id="22" name="矢印: 右 21">
            <a:extLst>
              <a:ext uri="{FF2B5EF4-FFF2-40B4-BE49-F238E27FC236}">
                <a16:creationId xmlns:a16="http://schemas.microsoft.com/office/drawing/2014/main" id="{D288772E-8DF3-4C1E-96C9-6FBBF9C50094}"/>
              </a:ext>
            </a:extLst>
          </p:cNvPr>
          <p:cNvSpPr/>
          <p:nvPr/>
        </p:nvSpPr>
        <p:spPr>
          <a:xfrm>
            <a:off x="2179098" y="50135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C48894D0-3153-4254-A3BC-91D95606F439}"/>
              </a:ext>
            </a:extLst>
          </p:cNvPr>
          <p:cNvSpPr/>
          <p:nvPr/>
        </p:nvSpPr>
        <p:spPr>
          <a:xfrm rot="5400000">
            <a:off x="3528133" y="95359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65EF8021-E027-4FF5-B5E9-B15CFC6C9C5E}"/>
              </a:ext>
            </a:extLst>
          </p:cNvPr>
          <p:cNvPicPr>
            <a:picLocks noChangeAspect="1"/>
          </p:cNvPicPr>
          <p:nvPr/>
        </p:nvPicPr>
        <p:blipFill>
          <a:blip r:embed="rId6"/>
          <a:stretch>
            <a:fillRect/>
          </a:stretch>
        </p:blipFill>
        <p:spPr>
          <a:xfrm>
            <a:off x="117989" y="3043267"/>
            <a:ext cx="1676400" cy="381000"/>
          </a:xfrm>
          <a:prstGeom prst="rect">
            <a:avLst/>
          </a:prstGeom>
        </p:spPr>
      </p:pic>
      <p:sp>
        <p:nvSpPr>
          <p:cNvPr id="28" name="テキスト ボックス 27">
            <a:extLst>
              <a:ext uri="{FF2B5EF4-FFF2-40B4-BE49-F238E27FC236}">
                <a16:creationId xmlns:a16="http://schemas.microsoft.com/office/drawing/2014/main" id="{6579B4DA-D200-41E1-91C5-9AFD1CC8F9BD}"/>
              </a:ext>
            </a:extLst>
          </p:cNvPr>
          <p:cNvSpPr txBox="1"/>
          <p:nvPr/>
        </p:nvSpPr>
        <p:spPr>
          <a:xfrm>
            <a:off x="0" y="970752"/>
            <a:ext cx="2512365"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画面に文字を表示するためのブロック</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9" name="矢印: 右 28">
            <a:extLst>
              <a:ext uri="{FF2B5EF4-FFF2-40B4-BE49-F238E27FC236}">
                <a16:creationId xmlns:a16="http://schemas.microsoft.com/office/drawing/2014/main" id="{A4179C59-A605-491C-AF3E-C4FC11542896}"/>
              </a:ext>
            </a:extLst>
          </p:cNvPr>
          <p:cNvSpPr/>
          <p:nvPr/>
        </p:nvSpPr>
        <p:spPr>
          <a:xfrm>
            <a:off x="2187009" y="460514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D13129C6-1907-446C-B763-9BAE76AD70CE}"/>
              </a:ext>
            </a:extLst>
          </p:cNvPr>
          <p:cNvSpPr/>
          <p:nvPr/>
        </p:nvSpPr>
        <p:spPr>
          <a:xfrm rot="5400000">
            <a:off x="3528132" y="363913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F1B12FC9-2D09-498F-946A-02F296EA4F68}"/>
              </a:ext>
            </a:extLst>
          </p:cNvPr>
          <p:cNvSpPr txBox="1"/>
          <p:nvPr/>
        </p:nvSpPr>
        <p:spPr>
          <a:xfrm>
            <a:off x="0" y="3653421"/>
            <a:ext cx="2512365"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ENV</a:t>
            </a:r>
            <a:r>
              <a:rPr kumimoji="1" lang="ja-JP" altLang="en-US" sz="2000" dirty="0">
                <a:latin typeface="HGｺﾞｼｯｸE" panose="020B0909000000000000" pitchFamily="49" charset="-128"/>
                <a:ea typeface="HGｺﾞｼｯｸE" panose="020B0909000000000000" pitchFamily="49" charset="-128"/>
              </a:rPr>
              <a:t>センサの値が入ったブロック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2" name="図 31">
            <a:extLst>
              <a:ext uri="{FF2B5EF4-FFF2-40B4-BE49-F238E27FC236}">
                <a16:creationId xmlns:a16="http://schemas.microsoft.com/office/drawing/2014/main" id="{36A0A1C0-B549-4AB3-B097-7221F87C4FEA}"/>
              </a:ext>
            </a:extLst>
          </p:cNvPr>
          <p:cNvPicPr>
            <a:picLocks noChangeAspect="1"/>
          </p:cNvPicPr>
          <p:nvPr/>
        </p:nvPicPr>
        <p:blipFill>
          <a:blip r:embed="rId7"/>
          <a:stretch>
            <a:fillRect/>
          </a:stretch>
        </p:blipFill>
        <p:spPr>
          <a:xfrm>
            <a:off x="3024230" y="4578206"/>
            <a:ext cx="605638" cy="514377"/>
          </a:xfrm>
          <a:prstGeom prst="rect">
            <a:avLst/>
          </a:prstGeom>
        </p:spPr>
      </p:pic>
      <p:sp>
        <p:nvSpPr>
          <p:cNvPr id="33" name="テキスト ボックス 32">
            <a:extLst>
              <a:ext uri="{FF2B5EF4-FFF2-40B4-BE49-F238E27FC236}">
                <a16:creationId xmlns:a16="http://schemas.microsoft.com/office/drawing/2014/main" id="{B60A77A2-D1B6-4E54-9275-B51DC603548D}"/>
              </a:ext>
            </a:extLst>
          </p:cNvPr>
          <p:cNvSpPr txBox="1"/>
          <p:nvPr/>
        </p:nvSpPr>
        <p:spPr>
          <a:xfrm>
            <a:off x="60195" y="7101799"/>
            <a:ext cx="2282176"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後で説明するよ！</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4" name="矢印: 右 33">
            <a:extLst>
              <a:ext uri="{FF2B5EF4-FFF2-40B4-BE49-F238E27FC236}">
                <a16:creationId xmlns:a16="http://schemas.microsoft.com/office/drawing/2014/main" id="{951E569E-5FEC-4AC7-B017-D1621A9A2ECC}"/>
              </a:ext>
            </a:extLst>
          </p:cNvPr>
          <p:cNvSpPr/>
          <p:nvPr/>
        </p:nvSpPr>
        <p:spPr>
          <a:xfrm>
            <a:off x="2187009" y="303026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直線コネクタ 35">
            <a:extLst>
              <a:ext uri="{FF2B5EF4-FFF2-40B4-BE49-F238E27FC236}">
                <a16:creationId xmlns:a16="http://schemas.microsoft.com/office/drawing/2014/main" id="{4CB01615-27C2-45AC-A318-8637C0C27CA0}"/>
              </a:ext>
            </a:extLst>
          </p:cNvPr>
          <p:cNvCxnSpPr>
            <a:cxnSpLocks/>
          </p:cNvCxnSpPr>
          <p:nvPr/>
        </p:nvCxnSpPr>
        <p:spPr>
          <a:xfrm>
            <a:off x="0" y="1928529"/>
            <a:ext cx="532772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F62CD5-7B0B-461A-ABB7-30EE0A103E89}"/>
              </a:ext>
            </a:extLst>
          </p:cNvPr>
          <p:cNvCxnSpPr>
            <a:cxnSpLocks/>
          </p:cNvCxnSpPr>
          <p:nvPr/>
        </p:nvCxnSpPr>
        <p:spPr>
          <a:xfrm>
            <a:off x="-664" y="2922636"/>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63D3B61-C994-40A5-8A74-E0C515F371C9}"/>
              </a:ext>
            </a:extLst>
          </p:cNvPr>
          <p:cNvCxnSpPr>
            <a:cxnSpLocks/>
          </p:cNvCxnSpPr>
          <p:nvPr/>
        </p:nvCxnSpPr>
        <p:spPr>
          <a:xfrm>
            <a:off x="-19642" y="4499546"/>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D120785-4D31-4F56-B107-C31D16F27A05}"/>
              </a:ext>
            </a:extLst>
          </p:cNvPr>
          <p:cNvSpPr txBox="1"/>
          <p:nvPr/>
        </p:nvSpPr>
        <p:spPr>
          <a:xfrm>
            <a:off x="-34412" y="5080840"/>
            <a:ext cx="4115541"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センサを使うのでくり返しが必要</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39" name="直線コネクタ 38">
            <a:extLst>
              <a:ext uri="{FF2B5EF4-FFF2-40B4-BE49-F238E27FC236}">
                <a16:creationId xmlns:a16="http://schemas.microsoft.com/office/drawing/2014/main" id="{30BAAC1F-9A29-4D8D-8A86-D16DF042509C}"/>
              </a:ext>
            </a:extLst>
          </p:cNvPr>
          <p:cNvCxnSpPr>
            <a:cxnSpLocks/>
          </p:cNvCxnSpPr>
          <p:nvPr/>
        </p:nvCxnSpPr>
        <p:spPr>
          <a:xfrm>
            <a:off x="0" y="5513855"/>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0" name="矢印: 右 39">
            <a:extLst>
              <a:ext uri="{FF2B5EF4-FFF2-40B4-BE49-F238E27FC236}">
                <a16:creationId xmlns:a16="http://schemas.microsoft.com/office/drawing/2014/main" id="{BED8E6AC-E0A7-4EC7-8382-5A3A4386A25C}"/>
              </a:ext>
            </a:extLst>
          </p:cNvPr>
          <p:cNvSpPr/>
          <p:nvPr/>
        </p:nvSpPr>
        <p:spPr>
          <a:xfrm>
            <a:off x="2187009" y="657917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FB30302F-F4E0-4AF8-8986-E80DDEEA4B3B}"/>
              </a:ext>
            </a:extLst>
          </p:cNvPr>
          <p:cNvPicPr>
            <a:picLocks noChangeAspect="1"/>
          </p:cNvPicPr>
          <p:nvPr/>
        </p:nvPicPr>
        <p:blipFill>
          <a:blip r:embed="rId8"/>
          <a:stretch>
            <a:fillRect/>
          </a:stretch>
        </p:blipFill>
        <p:spPr>
          <a:xfrm>
            <a:off x="112400" y="6600709"/>
            <a:ext cx="1672464" cy="418116"/>
          </a:xfrm>
          <a:prstGeom prst="rect">
            <a:avLst/>
          </a:prstGeom>
        </p:spPr>
      </p:pic>
      <p:pic>
        <p:nvPicPr>
          <p:cNvPr id="11" name="図 10">
            <a:extLst>
              <a:ext uri="{FF2B5EF4-FFF2-40B4-BE49-F238E27FC236}">
                <a16:creationId xmlns:a16="http://schemas.microsoft.com/office/drawing/2014/main" id="{C2ABFF45-DAD3-49CC-9D43-B2A9937BA68E}"/>
              </a:ext>
            </a:extLst>
          </p:cNvPr>
          <p:cNvPicPr>
            <a:picLocks noChangeAspect="1"/>
          </p:cNvPicPr>
          <p:nvPr/>
        </p:nvPicPr>
        <p:blipFill>
          <a:blip r:embed="rId9"/>
          <a:stretch>
            <a:fillRect/>
          </a:stretch>
        </p:blipFill>
        <p:spPr>
          <a:xfrm>
            <a:off x="2936428" y="6597253"/>
            <a:ext cx="1543783" cy="409575"/>
          </a:xfrm>
          <a:prstGeom prst="rect">
            <a:avLst/>
          </a:prstGeom>
        </p:spPr>
      </p:pic>
      <p:pic>
        <p:nvPicPr>
          <p:cNvPr id="41" name="図 40">
            <a:extLst>
              <a:ext uri="{FF2B5EF4-FFF2-40B4-BE49-F238E27FC236}">
                <a16:creationId xmlns:a16="http://schemas.microsoft.com/office/drawing/2014/main" id="{6BE3659C-4403-47C5-AE4F-8168343C4C50}"/>
              </a:ext>
            </a:extLst>
          </p:cNvPr>
          <p:cNvPicPr>
            <a:picLocks noChangeAspect="1"/>
          </p:cNvPicPr>
          <p:nvPr/>
        </p:nvPicPr>
        <p:blipFill>
          <a:blip r:embed="rId10"/>
          <a:stretch>
            <a:fillRect/>
          </a:stretch>
        </p:blipFill>
        <p:spPr>
          <a:xfrm>
            <a:off x="137037" y="2043145"/>
            <a:ext cx="1609731" cy="409576"/>
          </a:xfrm>
          <a:prstGeom prst="rect">
            <a:avLst/>
          </a:prstGeom>
        </p:spPr>
      </p:pic>
      <p:pic>
        <p:nvPicPr>
          <p:cNvPr id="42" name="図 41">
            <a:extLst>
              <a:ext uri="{FF2B5EF4-FFF2-40B4-BE49-F238E27FC236}">
                <a16:creationId xmlns:a16="http://schemas.microsoft.com/office/drawing/2014/main" id="{5EDCD3A1-D645-45DE-B8A1-400AE2559ACC}"/>
              </a:ext>
            </a:extLst>
          </p:cNvPr>
          <p:cNvPicPr>
            <a:picLocks noChangeAspect="1"/>
          </p:cNvPicPr>
          <p:nvPr/>
        </p:nvPicPr>
        <p:blipFill>
          <a:blip r:embed="rId11"/>
          <a:stretch>
            <a:fillRect/>
          </a:stretch>
        </p:blipFill>
        <p:spPr>
          <a:xfrm>
            <a:off x="2936428" y="2029594"/>
            <a:ext cx="1267841" cy="494767"/>
          </a:xfrm>
          <a:prstGeom prst="rect">
            <a:avLst/>
          </a:prstGeom>
        </p:spPr>
      </p:pic>
      <p:pic>
        <p:nvPicPr>
          <p:cNvPr id="43" name="図 42">
            <a:extLst>
              <a:ext uri="{FF2B5EF4-FFF2-40B4-BE49-F238E27FC236}">
                <a16:creationId xmlns:a16="http://schemas.microsoft.com/office/drawing/2014/main" id="{3A55AA7C-933B-4B08-B412-3DED18F7FD52}"/>
              </a:ext>
            </a:extLst>
          </p:cNvPr>
          <p:cNvPicPr>
            <a:picLocks noChangeAspect="1"/>
          </p:cNvPicPr>
          <p:nvPr/>
        </p:nvPicPr>
        <p:blipFill>
          <a:blip r:embed="rId12"/>
          <a:stretch>
            <a:fillRect/>
          </a:stretch>
        </p:blipFill>
        <p:spPr>
          <a:xfrm>
            <a:off x="4459743" y="2002467"/>
            <a:ext cx="692674" cy="494767"/>
          </a:xfrm>
          <a:prstGeom prst="rect">
            <a:avLst/>
          </a:prstGeom>
        </p:spPr>
      </p:pic>
      <p:pic>
        <p:nvPicPr>
          <p:cNvPr id="14" name="図 13">
            <a:extLst>
              <a:ext uri="{FF2B5EF4-FFF2-40B4-BE49-F238E27FC236}">
                <a16:creationId xmlns:a16="http://schemas.microsoft.com/office/drawing/2014/main" id="{6EA1DF6D-C9F4-47E4-BB98-AFCD0C334DCC}"/>
              </a:ext>
            </a:extLst>
          </p:cNvPr>
          <p:cNvPicPr>
            <a:picLocks noChangeAspect="1"/>
          </p:cNvPicPr>
          <p:nvPr/>
        </p:nvPicPr>
        <p:blipFill>
          <a:blip r:embed="rId13"/>
          <a:stretch>
            <a:fillRect/>
          </a:stretch>
        </p:blipFill>
        <p:spPr>
          <a:xfrm>
            <a:off x="113226" y="5603340"/>
            <a:ext cx="1628775" cy="400050"/>
          </a:xfrm>
          <a:prstGeom prst="rect">
            <a:avLst/>
          </a:prstGeom>
        </p:spPr>
      </p:pic>
      <p:pic>
        <p:nvPicPr>
          <p:cNvPr id="15" name="図 14">
            <a:extLst>
              <a:ext uri="{FF2B5EF4-FFF2-40B4-BE49-F238E27FC236}">
                <a16:creationId xmlns:a16="http://schemas.microsoft.com/office/drawing/2014/main" id="{19557440-620B-46B8-A5BB-6072D1430A73}"/>
              </a:ext>
            </a:extLst>
          </p:cNvPr>
          <p:cNvPicPr>
            <a:picLocks noChangeAspect="1"/>
          </p:cNvPicPr>
          <p:nvPr/>
        </p:nvPicPr>
        <p:blipFill>
          <a:blip r:embed="rId14"/>
          <a:stretch>
            <a:fillRect/>
          </a:stretch>
        </p:blipFill>
        <p:spPr>
          <a:xfrm>
            <a:off x="3024230" y="5617157"/>
            <a:ext cx="1122438" cy="404814"/>
          </a:xfrm>
          <a:prstGeom prst="rect">
            <a:avLst/>
          </a:prstGeom>
        </p:spPr>
      </p:pic>
      <p:pic>
        <p:nvPicPr>
          <p:cNvPr id="18" name="図 17">
            <a:extLst>
              <a:ext uri="{FF2B5EF4-FFF2-40B4-BE49-F238E27FC236}">
                <a16:creationId xmlns:a16="http://schemas.microsoft.com/office/drawing/2014/main" id="{8269F150-884E-49C5-A771-7388FB4D0ED9}"/>
              </a:ext>
            </a:extLst>
          </p:cNvPr>
          <p:cNvPicPr>
            <a:picLocks noChangeAspect="1"/>
          </p:cNvPicPr>
          <p:nvPr/>
        </p:nvPicPr>
        <p:blipFill>
          <a:blip r:embed="rId15"/>
          <a:stretch>
            <a:fillRect/>
          </a:stretch>
        </p:blipFill>
        <p:spPr>
          <a:xfrm>
            <a:off x="2994422" y="3044587"/>
            <a:ext cx="1465321" cy="433145"/>
          </a:xfrm>
          <a:prstGeom prst="rect">
            <a:avLst/>
          </a:prstGeom>
        </p:spPr>
      </p:pic>
      <p:pic>
        <p:nvPicPr>
          <p:cNvPr id="26" name="図 25">
            <a:extLst>
              <a:ext uri="{FF2B5EF4-FFF2-40B4-BE49-F238E27FC236}">
                <a16:creationId xmlns:a16="http://schemas.microsoft.com/office/drawing/2014/main" id="{D81EF798-2168-4E06-8560-B7852EDF6693}"/>
              </a:ext>
            </a:extLst>
          </p:cNvPr>
          <p:cNvPicPr>
            <a:picLocks noChangeAspect="1"/>
          </p:cNvPicPr>
          <p:nvPr/>
        </p:nvPicPr>
        <p:blipFill>
          <a:blip r:embed="rId16"/>
          <a:stretch>
            <a:fillRect/>
          </a:stretch>
        </p:blipFill>
        <p:spPr>
          <a:xfrm>
            <a:off x="2167431" y="4145023"/>
            <a:ext cx="1495425" cy="304800"/>
          </a:xfrm>
          <a:prstGeom prst="rect">
            <a:avLst/>
          </a:prstGeom>
        </p:spPr>
      </p:pic>
      <p:pic>
        <p:nvPicPr>
          <p:cNvPr id="27" name="図 26">
            <a:extLst>
              <a:ext uri="{FF2B5EF4-FFF2-40B4-BE49-F238E27FC236}">
                <a16:creationId xmlns:a16="http://schemas.microsoft.com/office/drawing/2014/main" id="{C2C3AA16-5E48-4365-904E-0E896F97F92F}"/>
              </a:ext>
            </a:extLst>
          </p:cNvPr>
          <p:cNvPicPr>
            <a:picLocks noChangeAspect="1"/>
          </p:cNvPicPr>
          <p:nvPr/>
        </p:nvPicPr>
        <p:blipFill>
          <a:blip r:embed="rId17"/>
          <a:stretch>
            <a:fillRect/>
          </a:stretch>
        </p:blipFill>
        <p:spPr>
          <a:xfrm>
            <a:off x="3828895" y="4137380"/>
            <a:ext cx="1485900" cy="314325"/>
          </a:xfrm>
          <a:prstGeom prst="rect">
            <a:avLst/>
          </a:prstGeom>
        </p:spPr>
      </p:pic>
      <p:sp>
        <p:nvSpPr>
          <p:cNvPr id="45" name="矢印: 右 44">
            <a:extLst>
              <a:ext uri="{FF2B5EF4-FFF2-40B4-BE49-F238E27FC236}">
                <a16:creationId xmlns:a16="http://schemas.microsoft.com/office/drawing/2014/main" id="{76399FB3-CCFA-46EC-8C95-FFB1DE28AFE5}"/>
              </a:ext>
            </a:extLst>
          </p:cNvPr>
          <p:cNvSpPr/>
          <p:nvPr/>
        </p:nvSpPr>
        <p:spPr>
          <a:xfrm>
            <a:off x="2187009" y="5617157"/>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テキスト ボックス 45">
            <a:extLst>
              <a:ext uri="{FF2B5EF4-FFF2-40B4-BE49-F238E27FC236}">
                <a16:creationId xmlns:a16="http://schemas.microsoft.com/office/drawing/2014/main" id="{6EC15EBA-004F-48E0-9AEC-47CC5239F7DD}"/>
              </a:ext>
            </a:extLst>
          </p:cNvPr>
          <p:cNvSpPr txBox="1"/>
          <p:nvPr/>
        </p:nvSpPr>
        <p:spPr>
          <a:xfrm>
            <a:off x="-35075" y="6029410"/>
            <a:ext cx="4115541" cy="400110"/>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1</a:t>
            </a:r>
            <a:r>
              <a:rPr kumimoji="1" lang="ja-JP" altLang="en-US" sz="2000" dirty="0">
                <a:latin typeface="HGｺﾞｼｯｸE" panose="020B0909000000000000" pitchFamily="49" charset="-128"/>
                <a:ea typeface="HGｺﾞｼｯｸE" panose="020B0909000000000000" pitchFamily="49" charset="-128"/>
              </a:rPr>
              <a:t>分間待つために必要</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47" name="直線コネクタ 46">
            <a:extLst>
              <a:ext uri="{FF2B5EF4-FFF2-40B4-BE49-F238E27FC236}">
                <a16:creationId xmlns:a16="http://schemas.microsoft.com/office/drawing/2014/main" id="{08D83EA5-E93A-407E-A93B-C1D5C2353F34}"/>
              </a:ext>
            </a:extLst>
          </p:cNvPr>
          <p:cNvCxnSpPr>
            <a:cxnSpLocks/>
          </p:cNvCxnSpPr>
          <p:nvPr/>
        </p:nvCxnSpPr>
        <p:spPr>
          <a:xfrm>
            <a:off x="0" y="6429520"/>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8" name="スライド番号プレースホルダー 47">
            <a:extLst>
              <a:ext uri="{FF2B5EF4-FFF2-40B4-BE49-F238E27FC236}">
                <a16:creationId xmlns:a16="http://schemas.microsoft.com/office/drawing/2014/main" id="{A619E5D5-633B-4D7A-8606-DB502E4B86B6}"/>
              </a:ext>
            </a:extLst>
          </p:cNvPr>
          <p:cNvSpPr>
            <a:spLocks noGrp="1"/>
          </p:cNvSpPr>
          <p:nvPr>
            <p:ph type="sldNum" sz="quarter" idx="12"/>
          </p:nvPr>
        </p:nvSpPr>
        <p:spPr/>
        <p:txBody>
          <a:bodyPr/>
          <a:lstStyle/>
          <a:p>
            <a:fld id="{A742806C-2382-4B4D-8F82-E2EF329BD941}" type="slidenum">
              <a:rPr kumimoji="1" lang="ja-JP" altLang="en-US" smtClean="0"/>
              <a:t>33</a:t>
            </a:fld>
            <a:endParaRPr kumimoji="1" lang="ja-JP" altLang="en-US"/>
          </a:p>
        </p:txBody>
      </p:sp>
    </p:spTree>
    <p:extLst>
      <p:ext uri="{BB962C8B-B14F-4D97-AF65-F5344CB8AC3E}">
        <p14:creationId xmlns:p14="http://schemas.microsoft.com/office/powerpoint/2010/main" val="3860601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50D454AA-65F4-4145-9643-FCD74E0B9FB9}"/>
              </a:ext>
            </a:extLst>
          </p:cNvPr>
          <p:cNvPicPr>
            <a:picLocks noChangeAspect="1"/>
          </p:cNvPicPr>
          <p:nvPr/>
        </p:nvPicPr>
        <p:blipFill rotWithShape="1">
          <a:blip r:embed="rId2"/>
          <a:srcRect l="17018" t="8102" r="23750" b="7860"/>
          <a:stretch/>
        </p:blipFill>
        <p:spPr>
          <a:xfrm>
            <a:off x="297922" y="4493430"/>
            <a:ext cx="1138140" cy="1082891"/>
          </a:xfrm>
          <a:prstGeom prst="rect">
            <a:avLst/>
          </a:prstGeom>
        </p:spPr>
      </p:pic>
      <p:pic>
        <p:nvPicPr>
          <p:cNvPr id="3" name="図 2">
            <a:extLst>
              <a:ext uri="{FF2B5EF4-FFF2-40B4-BE49-F238E27FC236}">
                <a16:creationId xmlns:a16="http://schemas.microsoft.com/office/drawing/2014/main" id="{59F23A95-9A69-470D-89E2-28DB4C109DD4}"/>
              </a:ext>
            </a:extLst>
          </p:cNvPr>
          <p:cNvPicPr>
            <a:picLocks noChangeAspect="1"/>
          </p:cNvPicPr>
          <p:nvPr/>
        </p:nvPicPr>
        <p:blipFill>
          <a:blip r:embed="rId3"/>
          <a:stretch>
            <a:fillRect/>
          </a:stretch>
        </p:blipFill>
        <p:spPr>
          <a:xfrm>
            <a:off x="45768" y="886638"/>
            <a:ext cx="2809875" cy="981075"/>
          </a:xfrm>
          <a:prstGeom prst="rect">
            <a:avLst/>
          </a:prstGeom>
        </p:spPr>
      </p:pic>
      <p:pic>
        <p:nvPicPr>
          <p:cNvPr id="25" name="図 24">
            <a:extLst>
              <a:ext uri="{FF2B5EF4-FFF2-40B4-BE49-F238E27FC236}">
                <a16:creationId xmlns:a16="http://schemas.microsoft.com/office/drawing/2014/main" id="{34559A1F-F6D9-4477-9436-F0CCBA5876D5}"/>
              </a:ext>
            </a:extLst>
          </p:cNvPr>
          <p:cNvPicPr>
            <a:picLocks noChangeAspect="1"/>
          </p:cNvPicPr>
          <p:nvPr/>
        </p:nvPicPr>
        <p:blipFill>
          <a:blip r:embed="rId4"/>
          <a:stretch>
            <a:fillRect/>
          </a:stretch>
        </p:blipFill>
        <p:spPr>
          <a:xfrm>
            <a:off x="75140" y="2536939"/>
            <a:ext cx="2265771" cy="1317998"/>
          </a:xfrm>
          <a:prstGeom prst="rect">
            <a:avLst/>
          </a:prstGeom>
        </p:spPr>
      </p:pic>
      <p:sp>
        <p:nvSpPr>
          <p:cNvPr id="6" name="コンテンツ プレースホルダー 2">
            <a:extLst>
              <a:ext uri="{FF2B5EF4-FFF2-40B4-BE49-F238E27FC236}">
                <a16:creationId xmlns:a16="http://schemas.microsoft.com/office/drawing/2014/main" id="{782784AC-22C0-4570-8AF0-311B54FEF132}"/>
              </a:ext>
            </a:extLst>
          </p:cNvPr>
          <p:cNvSpPr txBox="1">
            <a:spLocks/>
          </p:cNvSpPr>
          <p:nvPr/>
        </p:nvSpPr>
        <p:spPr>
          <a:xfrm>
            <a:off x="0" y="149450"/>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センサを使う準備をしよう！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52F0F6D-04AE-4697-8449-4C46B98A0CB6}"/>
              </a:ext>
            </a:extLst>
          </p:cNvPr>
          <p:cNvSpPr txBox="1">
            <a:spLocks/>
          </p:cNvSpPr>
          <p:nvPr/>
        </p:nvSpPr>
        <p:spPr>
          <a:xfrm>
            <a:off x="2867233" y="861963"/>
            <a:ext cx="2825132" cy="13209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まずはさっきの</a:t>
            </a:r>
            <a:r>
              <a:rPr lang="en-US" altLang="ja-JP" sz="1800" dirty="0">
                <a:latin typeface="HGSｺﾞｼｯｸE" panose="020B0900000000000000" pitchFamily="50" charset="-128"/>
                <a:ea typeface="HGSｺﾞｼｯｸE" panose="020B0900000000000000" pitchFamily="50" charset="-128"/>
              </a:rPr>
              <a:t>PIR</a:t>
            </a: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を消す</a:t>
            </a:r>
            <a:endParaRPr lang="en-US" altLang="ja-JP" sz="18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（エラーの原因になる）</a:t>
            </a:r>
            <a:endParaRPr lang="en-US" altLang="ja-JP" sz="1800" dirty="0">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55742682-46D0-4351-AFBC-4F96729B131E}"/>
              </a:ext>
            </a:extLst>
          </p:cNvPr>
          <p:cNvSpPr/>
          <p:nvPr/>
        </p:nvSpPr>
        <p:spPr>
          <a:xfrm>
            <a:off x="45768" y="1340622"/>
            <a:ext cx="539298"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646B21C-3E36-4D4B-B2F7-7C655DBA75DF}"/>
              </a:ext>
            </a:extLst>
          </p:cNvPr>
          <p:cNvSpPr/>
          <p:nvPr/>
        </p:nvSpPr>
        <p:spPr>
          <a:xfrm rot="5400000">
            <a:off x="678290" y="198191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1">
            <a:extLst>
              <a:ext uri="{FF2B5EF4-FFF2-40B4-BE49-F238E27FC236}">
                <a16:creationId xmlns:a16="http://schemas.microsoft.com/office/drawing/2014/main" id="{F70358EC-6048-45F9-8B09-9117B95196FB}"/>
              </a:ext>
            </a:extLst>
          </p:cNvPr>
          <p:cNvSpPr/>
          <p:nvPr/>
        </p:nvSpPr>
        <p:spPr>
          <a:xfrm>
            <a:off x="297922" y="2999692"/>
            <a:ext cx="753264" cy="76654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EB15D566-62FC-4E02-AE01-BA40A988722C}"/>
              </a:ext>
            </a:extLst>
          </p:cNvPr>
          <p:cNvSpPr txBox="1">
            <a:spLocks/>
          </p:cNvSpPr>
          <p:nvPr/>
        </p:nvSpPr>
        <p:spPr>
          <a:xfrm>
            <a:off x="2440674" y="2484393"/>
            <a:ext cx="2945401" cy="160913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段目の一番左にある「</a:t>
            </a:r>
            <a:r>
              <a:rPr lang="en-US" altLang="ja-JP" sz="2000" dirty="0">
                <a:latin typeface="HGSｺﾞｼｯｸE" panose="020B0900000000000000" pitchFamily="50" charset="-128"/>
                <a:ea typeface="HGSｺﾞｼｯｸE" panose="020B0900000000000000" pitchFamily="50" charset="-128"/>
              </a:rPr>
              <a:t>ENV</a:t>
            </a:r>
            <a:r>
              <a:rPr lang="ja-JP" altLang="en-US" sz="2000" dirty="0">
                <a:latin typeface="HGSｺﾞｼｯｸE" panose="020B0900000000000000" pitchFamily="50" charset="-128"/>
                <a:ea typeface="HGSｺﾞｼｯｸE" panose="020B0900000000000000" pitchFamily="50" charset="-128"/>
              </a:rPr>
              <a:t>」をクリックして右下の「</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」を押そう！</a:t>
            </a:r>
            <a:endParaRPr lang="en-US" altLang="ja-JP" sz="2000" dirty="0">
              <a:latin typeface="HGSｺﾞｼｯｸE" panose="020B0900000000000000" pitchFamily="50" charset="-128"/>
              <a:ea typeface="HGSｺﾞｼｯｸE" panose="020B0900000000000000" pitchFamily="50" charset="-128"/>
            </a:endParaRPr>
          </a:p>
        </p:txBody>
      </p:sp>
      <p:sp>
        <p:nvSpPr>
          <p:cNvPr id="15" name="矢印: 右 14">
            <a:extLst>
              <a:ext uri="{FF2B5EF4-FFF2-40B4-BE49-F238E27FC236}">
                <a16:creationId xmlns:a16="http://schemas.microsoft.com/office/drawing/2014/main" id="{22F2E818-B06D-41A5-A8EA-AF28D3A7F4F0}"/>
              </a:ext>
            </a:extLst>
          </p:cNvPr>
          <p:cNvSpPr/>
          <p:nvPr/>
        </p:nvSpPr>
        <p:spPr>
          <a:xfrm rot="5400000">
            <a:off x="684557" y="397774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DB4DF702-848C-4759-AD29-1EE0E41E4676}"/>
              </a:ext>
            </a:extLst>
          </p:cNvPr>
          <p:cNvSpPr/>
          <p:nvPr/>
        </p:nvSpPr>
        <p:spPr>
          <a:xfrm>
            <a:off x="318242" y="5049624"/>
            <a:ext cx="565266" cy="527018"/>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C653CD3-00BE-4C9C-8D06-6ECC3542F89A}"/>
              </a:ext>
            </a:extLst>
          </p:cNvPr>
          <p:cNvSpPr txBox="1">
            <a:spLocks/>
          </p:cNvSpPr>
          <p:nvPr/>
        </p:nvSpPr>
        <p:spPr>
          <a:xfrm>
            <a:off x="2182689" y="4772276"/>
            <a:ext cx="3203386"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こんな風に「</a:t>
            </a:r>
            <a:r>
              <a:rPr lang="en-US" altLang="ja-JP" sz="2000" dirty="0">
                <a:latin typeface="HGSｺﾞｼｯｸE" panose="020B0900000000000000" pitchFamily="50" charset="-128"/>
                <a:ea typeface="HGSｺﾞｼｯｸE" panose="020B0900000000000000" pitchFamily="50" charset="-128"/>
              </a:rPr>
              <a:t>ENV</a:t>
            </a:r>
            <a:r>
              <a:rPr lang="ja-JP" altLang="en-US" sz="2000" dirty="0">
                <a:latin typeface="HGSｺﾞｼｯｸE" panose="020B0900000000000000" pitchFamily="50" charset="-128"/>
                <a:ea typeface="HGSｺﾞｼｯｸE" panose="020B0900000000000000" pitchFamily="50" charset="-128"/>
              </a:rPr>
              <a:t>」が追加されていたら成功！</a:t>
            </a:r>
            <a:endParaRPr lang="en-US" altLang="ja-JP" sz="2000" dirty="0">
              <a:latin typeface="HGSｺﾞｼｯｸE" panose="020B0900000000000000" pitchFamily="50" charset="-128"/>
              <a:ea typeface="HGSｺﾞｼｯｸE" panose="020B0900000000000000" pitchFamily="50" charset="-128"/>
            </a:endParaRPr>
          </a:p>
        </p:txBody>
      </p:sp>
      <p:cxnSp>
        <p:nvCxnSpPr>
          <p:cNvPr id="19" name="直線矢印コネクタ 18">
            <a:extLst>
              <a:ext uri="{FF2B5EF4-FFF2-40B4-BE49-F238E27FC236}">
                <a16:creationId xmlns:a16="http://schemas.microsoft.com/office/drawing/2014/main" id="{00C6DD2E-712F-43DB-B84C-CD950AFF71BF}"/>
              </a:ext>
            </a:extLst>
          </p:cNvPr>
          <p:cNvCxnSpPr>
            <a:cxnSpLocks/>
          </p:cNvCxnSpPr>
          <p:nvPr/>
        </p:nvCxnSpPr>
        <p:spPr>
          <a:xfrm flipV="1">
            <a:off x="598290" y="1162134"/>
            <a:ext cx="1101296" cy="33974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724741E9-8BD6-42C6-96A3-29F0AC6AEABB}"/>
              </a:ext>
            </a:extLst>
          </p:cNvPr>
          <p:cNvSpPr/>
          <p:nvPr/>
        </p:nvSpPr>
        <p:spPr>
          <a:xfrm>
            <a:off x="1761096" y="815534"/>
            <a:ext cx="1180496"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コンテンツ プレースホルダー 2">
            <a:extLst>
              <a:ext uri="{FF2B5EF4-FFF2-40B4-BE49-F238E27FC236}">
                <a16:creationId xmlns:a16="http://schemas.microsoft.com/office/drawing/2014/main" id="{39D75C00-3FDB-4C0B-8A19-682B13FBFCEE}"/>
              </a:ext>
            </a:extLst>
          </p:cNvPr>
          <p:cNvSpPr txBox="1">
            <a:spLocks/>
          </p:cNvSpPr>
          <p:nvPr/>
        </p:nvSpPr>
        <p:spPr>
          <a:xfrm>
            <a:off x="1074340" y="5838856"/>
            <a:ext cx="3203386" cy="51296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センサは</a:t>
            </a:r>
            <a:r>
              <a:rPr lang="en-US" altLang="ja-JP" sz="2000" dirty="0">
                <a:solidFill>
                  <a:srgbClr val="FF0000"/>
                </a:solidFill>
                <a:latin typeface="HGSｺﾞｼｯｸE" panose="020B0900000000000000" pitchFamily="50" charset="-128"/>
                <a:ea typeface="HGSｺﾞｼｯｸE" panose="020B0900000000000000" pitchFamily="50" charset="-128"/>
              </a:rPr>
              <a:t>PORT</a:t>
            </a:r>
            <a:r>
              <a:rPr lang="ja-JP" altLang="en-US" sz="2000" dirty="0">
                <a:solidFill>
                  <a:srgbClr val="FF0000"/>
                </a:solidFill>
                <a:latin typeface="HGSｺﾞｼｯｸE" panose="020B0900000000000000" pitchFamily="50" charset="-128"/>
                <a:ea typeface="HGSｺﾞｼｯｸE" panose="020B0900000000000000" pitchFamily="50" charset="-128"/>
              </a:rPr>
              <a:t> </a:t>
            </a:r>
            <a:r>
              <a:rPr lang="en-US" altLang="ja-JP" sz="2000" dirty="0">
                <a:solidFill>
                  <a:srgbClr val="FF0000"/>
                </a:solidFill>
                <a:latin typeface="HGSｺﾞｼｯｸE" panose="020B0900000000000000" pitchFamily="50" charset="-128"/>
                <a:ea typeface="HGSｺﾞｼｯｸE" panose="020B0900000000000000" pitchFamily="50" charset="-128"/>
              </a:rPr>
              <a:t>A</a:t>
            </a:r>
            <a:r>
              <a:rPr lang="ja-JP" altLang="en-US" sz="2000" dirty="0">
                <a:latin typeface="HGSｺﾞｼｯｸE" panose="020B0900000000000000" pitchFamily="50" charset="-128"/>
                <a:ea typeface="HGSｺﾞｼｯｸE" panose="020B0900000000000000" pitchFamily="50" charset="-128"/>
              </a:rPr>
              <a:t>にさそう</a:t>
            </a:r>
            <a:endParaRPr lang="en-US" altLang="ja-JP" sz="2000" dirty="0">
              <a:latin typeface="HGSｺﾞｼｯｸE" panose="020B0900000000000000" pitchFamily="50" charset="-128"/>
              <a:ea typeface="HGSｺﾞｼｯｸE" panose="020B0900000000000000" pitchFamily="50" charset="-128"/>
            </a:endParaRPr>
          </a:p>
        </p:txBody>
      </p:sp>
      <p:sp>
        <p:nvSpPr>
          <p:cNvPr id="28" name="コンテンツ プレースホルダー 2">
            <a:extLst>
              <a:ext uri="{FF2B5EF4-FFF2-40B4-BE49-F238E27FC236}">
                <a16:creationId xmlns:a16="http://schemas.microsoft.com/office/drawing/2014/main" id="{09D186B4-60FF-46C2-ABE4-001F8FB94AD5}"/>
              </a:ext>
            </a:extLst>
          </p:cNvPr>
          <p:cNvSpPr txBox="1">
            <a:spLocks/>
          </p:cNvSpPr>
          <p:nvPr/>
        </p:nvSpPr>
        <p:spPr>
          <a:xfrm>
            <a:off x="1074340" y="2021365"/>
            <a:ext cx="2289854" cy="40793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あとはいつも通り！</a:t>
            </a:r>
            <a:endParaRPr lang="en-US" altLang="ja-JP" sz="1600" dirty="0">
              <a:latin typeface="HGSｺﾞｼｯｸE" panose="020B0900000000000000" pitchFamily="50" charset="-128"/>
              <a:ea typeface="HGSｺﾞｼｯｸE" panose="020B0900000000000000" pitchFamily="50" charset="-128"/>
            </a:endParaRPr>
          </a:p>
        </p:txBody>
      </p:sp>
      <p:pic>
        <p:nvPicPr>
          <p:cNvPr id="8" name="図 7" descr="屋内, ホワイト, 小さい, 座る が含まれている画像&#10;&#10;自動的に生成された説明">
            <a:extLst>
              <a:ext uri="{FF2B5EF4-FFF2-40B4-BE49-F238E27FC236}">
                <a16:creationId xmlns:a16="http://schemas.microsoft.com/office/drawing/2014/main" id="{2D29E743-0CED-4E78-BC5F-A424A753776C}"/>
              </a:ext>
            </a:extLst>
          </p:cNvPr>
          <p:cNvPicPr>
            <a:picLocks noChangeAspect="1"/>
          </p:cNvPicPr>
          <p:nvPr/>
        </p:nvPicPr>
        <p:blipFill rotWithShape="1">
          <a:blip r:embed="rId5">
            <a:extLst>
              <a:ext uri="{28A0092B-C50C-407E-A947-70E740481C1C}">
                <a14:useLocalDpi xmlns:a14="http://schemas.microsoft.com/office/drawing/2010/main" val="0"/>
              </a:ext>
            </a:extLst>
          </a:blip>
          <a:srcRect l="26858" r="25523"/>
          <a:stretch/>
        </p:blipFill>
        <p:spPr>
          <a:xfrm rot="16200000">
            <a:off x="2129400" y="5372710"/>
            <a:ext cx="1087897" cy="3046125"/>
          </a:xfrm>
          <a:prstGeom prst="rect">
            <a:avLst/>
          </a:prstGeom>
        </p:spPr>
      </p:pic>
      <p:sp>
        <p:nvSpPr>
          <p:cNvPr id="11" name="スライド番号プレースホルダー 10">
            <a:extLst>
              <a:ext uri="{FF2B5EF4-FFF2-40B4-BE49-F238E27FC236}">
                <a16:creationId xmlns:a16="http://schemas.microsoft.com/office/drawing/2014/main" id="{0E004F6E-7581-4C28-A942-67CE775AD9DE}"/>
              </a:ext>
            </a:extLst>
          </p:cNvPr>
          <p:cNvSpPr>
            <a:spLocks noGrp="1"/>
          </p:cNvSpPr>
          <p:nvPr>
            <p:ph type="sldNum" sz="quarter" idx="12"/>
          </p:nvPr>
        </p:nvSpPr>
        <p:spPr>
          <a:xfrm>
            <a:off x="-16438" y="-9931"/>
            <a:ext cx="1203008" cy="402483"/>
          </a:xfrm>
        </p:spPr>
        <p:txBody>
          <a:bodyPr/>
          <a:lstStyle/>
          <a:p>
            <a:pPr algn="l"/>
            <a:fld id="{A742806C-2382-4B4D-8F82-E2EF329BD941}" type="slidenum">
              <a:rPr kumimoji="1" lang="ja-JP" altLang="en-US" smtClean="0"/>
              <a:pPr algn="l"/>
              <a:t>34</a:t>
            </a:fld>
            <a:endParaRPr kumimoji="1" lang="ja-JP" altLang="en-US" dirty="0"/>
          </a:p>
        </p:txBody>
      </p:sp>
    </p:spTree>
    <p:extLst>
      <p:ext uri="{BB962C8B-B14F-4D97-AF65-F5344CB8AC3E}">
        <p14:creationId xmlns:p14="http://schemas.microsoft.com/office/powerpoint/2010/main" val="305045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20DF3132-166B-4A2B-B9CF-481947142C5F}"/>
              </a:ext>
            </a:extLst>
          </p:cNvPr>
          <p:cNvPicPr>
            <a:picLocks noChangeAspect="1"/>
          </p:cNvPicPr>
          <p:nvPr/>
        </p:nvPicPr>
        <p:blipFill>
          <a:blip r:embed="rId2"/>
          <a:stretch>
            <a:fillRect/>
          </a:stretch>
        </p:blipFill>
        <p:spPr>
          <a:xfrm>
            <a:off x="661949" y="5427903"/>
            <a:ext cx="3824409" cy="2063967"/>
          </a:xfrm>
          <a:prstGeom prst="rect">
            <a:avLst/>
          </a:prstGeom>
        </p:spPr>
      </p:pic>
      <p:pic>
        <p:nvPicPr>
          <p:cNvPr id="2" name="図 1">
            <a:extLst>
              <a:ext uri="{FF2B5EF4-FFF2-40B4-BE49-F238E27FC236}">
                <a16:creationId xmlns:a16="http://schemas.microsoft.com/office/drawing/2014/main" id="{BA753C2F-5D27-4AE6-88BF-CE9B41E65798}"/>
              </a:ext>
            </a:extLst>
          </p:cNvPr>
          <p:cNvPicPr>
            <a:picLocks noChangeAspect="1"/>
          </p:cNvPicPr>
          <p:nvPr/>
        </p:nvPicPr>
        <p:blipFill rotWithShape="1">
          <a:blip r:embed="rId3"/>
          <a:srcRect b="35537"/>
          <a:stretch/>
        </p:blipFill>
        <p:spPr>
          <a:xfrm>
            <a:off x="1056468" y="1882381"/>
            <a:ext cx="3233760" cy="2070150"/>
          </a:xfrm>
          <a:prstGeom prst="rect">
            <a:avLst/>
          </a:prstGeom>
        </p:spPr>
      </p:pic>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5971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ラベルを置こう！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 y="735156"/>
            <a:ext cx="5346699" cy="109364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初めに、画面にラベルを下の順番で置こう！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置いた順番によって後のプログラムが少し変わるよ（プログラムでの一番目は</a:t>
            </a:r>
            <a:r>
              <a:rPr lang="en-US" altLang="ja-JP" sz="2000" dirty="0">
                <a:latin typeface="HGSｺﾞｼｯｸE" panose="020B0900000000000000" pitchFamily="50" charset="-128"/>
                <a:ea typeface="HGSｺﾞｼｯｸE" panose="020B0900000000000000" pitchFamily="50" charset="-128"/>
              </a:rPr>
              <a:t>0</a:t>
            </a:r>
            <a:r>
              <a:rPr lang="ja-JP" altLang="en-US" sz="2000" dirty="0">
                <a:latin typeface="HGSｺﾞｼｯｸE" panose="020B0900000000000000" pitchFamily="50" charset="-128"/>
                <a:ea typeface="HGSｺﾞｼｯｸE" panose="020B0900000000000000" pitchFamily="50" charset="-128"/>
              </a:rPr>
              <a:t>だよ）</a:t>
            </a:r>
            <a:endParaRPr lang="en-US" altLang="ja-JP" sz="2000" dirty="0">
              <a:latin typeface="HGSｺﾞｼｯｸE" panose="020B0900000000000000" pitchFamily="50" charset="-128"/>
              <a:ea typeface="HGSｺﾞｼｯｸE" panose="020B0900000000000000" pitchFamily="50" charset="-128"/>
            </a:endParaRPr>
          </a:p>
        </p:txBody>
      </p:sp>
      <p:sp>
        <p:nvSpPr>
          <p:cNvPr id="5" name="テキスト ボックス 4">
            <a:extLst>
              <a:ext uri="{FF2B5EF4-FFF2-40B4-BE49-F238E27FC236}">
                <a16:creationId xmlns:a16="http://schemas.microsoft.com/office/drawing/2014/main" id="{01A31F2B-07D8-4152-973F-086FC0EBF2E1}"/>
              </a:ext>
            </a:extLst>
          </p:cNvPr>
          <p:cNvSpPr txBox="1"/>
          <p:nvPr/>
        </p:nvSpPr>
        <p:spPr>
          <a:xfrm>
            <a:off x="1651820" y="2363900"/>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0</a:t>
            </a:r>
            <a:endParaRPr kumimoji="1" lang="ja-JP" altLang="en-US" sz="2000" dirty="0">
              <a:solidFill>
                <a:schemeClr val="bg1"/>
              </a:solidFill>
            </a:endParaRPr>
          </a:p>
        </p:txBody>
      </p:sp>
      <p:sp>
        <p:nvSpPr>
          <p:cNvPr id="12" name="テキスト ボックス 11">
            <a:extLst>
              <a:ext uri="{FF2B5EF4-FFF2-40B4-BE49-F238E27FC236}">
                <a16:creationId xmlns:a16="http://schemas.microsoft.com/office/drawing/2014/main" id="{CB047731-417F-4744-B766-3B569AE34EA3}"/>
              </a:ext>
            </a:extLst>
          </p:cNvPr>
          <p:cNvSpPr txBox="1"/>
          <p:nvPr/>
        </p:nvSpPr>
        <p:spPr>
          <a:xfrm>
            <a:off x="2189018" y="2363900"/>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1</a:t>
            </a:r>
            <a:endParaRPr kumimoji="1" lang="ja-JP" altLang="en-US" sz="2000" dirty="0">
              <a:solidFill>
                <a:schemeClr val="bg1"/>
              </a:solidFill>
            </a:endParaRPr>
          </a:p>
        </p:txBody>
      </p:sp>
      <p:sp>
        <p:nvSpPr>
          <p:cNvPr id="13" name="テキスト ボックス 12">
            <a:extLst>
              <a:ext uri="{FF2B5EF4-FFF2-40B4-BE49-F238E27FC236}">
                <a16:creationId xmlns:a16="http://schemas.microsoft.com/office/drawing/2014/main" id="{037FEC2F-695F-4C6F-B7E4-8A6825962BDB}"/>
              </a:ext>
            </a:extLst>
          </p:cNvPr>
          <p:cNvSpPr txBox="1"/>
          <p:nvPr/>
        </p:nvSpPr>
        <p:spPr>
          <a:xfrm>
            <a:off x="2924610" y="2363900"/>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2</a:t>
            </a:r>
            <a:endParaRPr kumimoji="1" lang="ja-JP" altLang="en-US" sz="2000" dirty="0">
              <a:solidFill>
                <a:schemeClr val="bg1"/>
              </a:solidFill>
            </a:endParaRPr>
          </a:p>
        </p:txBody>
      </p:sp>
      <p:sp>
        <p:nvSpPr>
          <p:cNvPr id="14" name="テキスト ボックス 13">
            <a:extLst>
              <a:ext uri="{FF2B5EF4-FFF2-40B4-BE49-F238E27FC236}">
                <a16:creationId xmlns:a16="http://schemas.microsoft.com/office/drawing/2014/main" id="{5AA17CFD-1A89-44A0-B7E0-1056ABE55215}"/>
              </a:ext>
            </a:extLst>
          </p:cNvPr>
          <p:cNvSpPr txBox="1"/>
          <p:nvPr/>
        </p:nvSpPr>
        <p:spPr>
          <a:xfrm>
            <a:off x="1651820" y="3507087"/>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3</a:t>
            </a:r>
            <a:endParaRPr kumimoji="1" lang="ja-JP" altLang="en-US" sz="2000" dirty="0">
              <a:solidFill>
                <a:schemeClr val="bg1"/>
              </a:solidFill>
            </a:endParaRPr>
          </a:p>
        </p:txBody>
      </p:sp>
      <p:sp>
        <p:nvSpPr>
          <p:cNvPr id="15" name="テキスト ボックス 14">
            <a:extLst>
              <a:ext uri="{FF2B5EF4-FFF2-40B4-BE49-F238E27FC236}">
                <a16:creationId xmlns:a16="http://schemas.microsoft.com/office/drawing/2014/main" id="{A765AD43-B906-4EAA-A90E-2886A8E927D2}"/>
              </a:ext>
            </a:extLst>
          </p:cNvPr>
          <p:cNvSpPr txBox="1"/>
          <p:nvPr/>
        </p:nvSpPr>
        <p:spPr>
          <a:xfrm>
            <a:off x="2189018" y="3507087"/>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4</a:t>
            </a:r>
            <a:endParaRPr kumimoji="1" lang="ja-JP" altLang="en-US" sz="2000" dirty="0">
              <a:solidFill>
                <a:schemeClr val="bg1"/>
              </a:solidFill>
            </a:endParaRPr>
          </a:p>
        </p:txBody>
      </p:sp>
      <p:sp>
        <p:nvSpPr>
          <p:cNvPr id="16" name="テキスト ボックス 15">
            <a:extLst>
              <a:ext uri="{FF2B5EF4-FFF2-40B4-BE49-F238E27FC236}">
                <a16:creationId xmlns:a16="http://schemas.microsoft.com/office/drawing/2014/main" id="{1D6AA2F9-A68D-45F8-B191-B996B5D802B2}"/>
              </a:ext>
            </a:extLst>
          </p:cNvPr>
          <p:cNvSpPr txBox="1"/>
          <p:nvPr/>
        </p:nvSpPr>
        <p:spPr>
          <a:xfrm>
            <a:off x="2924610" y="3507087"/>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5</a:t>
            </a:r>
            <a:endParaRPr kumimoji="1" lang="ja-JP" altLang="en-US" sz="2000" dirty="0">
              <a:solidFill>
                <a:schemeClr val="bg1"/>
              </a:solidFill>
            </a:endParaRPr>
          </a:p>
        </p:txBody>
      </p:sp>
      <p:sp>
        <p:nvSpPr>
          <p:cNvPr id="17" name="コンテンツ プレースホルダー 2">
            <a:extLst>
              <a:ext uri="{FF2B5EF4-FFF2-40B4-BE49-F238E27FC236}">
                <a16:creationId xmlns:a16="http://schemas.microsoft.com/office/drawing/2014/main" id="{6950C711-0E63-4011-9962-B25471C27B57}"/>
              </a:ext>
            </a:extLst>
          </p:cNvPr>
          <p:cNvSpPr txBox="1">
            <a:spLocks/>
          </p:cNvSpPr>
          <p:nvPr/>
        </p:nvSpPr>
        <p:spPr>
          <a:xfrm>
            <a:off x="1" y="4103452"/>
            <a:ext cx="5346699" cy="109364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ラベルを置いたら、</a:t>
            </a:r>
            <a:r>
              <a:rPr lang="en-US" altLang="ja-JP" sz="2000" dirty="0">
                <a:latin typeface="HGSｺﾞｼｯｸE" panose="020B0900000000000000" pitchFamily="50" charset="-128"/>
                <a:ea typeface="HGSｺﾞｼｯｸE" panose="020B0900000000000000" pitchFamily="50" charset="-128"/>
              </a:rPr>
              <a:t>0</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3</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4</a:t>
            </a:r>
            <a:r>
              <a:rPr lang="ja-JP" altLang="en-US" sz="2000" dirty="0">
                <a:latin typeface="HGSｺﾞｼｯｸE" panose="020B0900000000000000" pitchFamily="50" charset="-128"/>
                <a:ea typeface="HGSｺﾞｼｯｸE" panose="020B0900000000000000" pitchFamily="50" charset="-128"/>
              </a:rPr>
              <a:t>の場所にそれぞれ入力して表示しよう（</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4</a:t>
            </a:r>
            <a:r>
              <a:rPr lang="ja-JP" altLang="en-US" sz="2000" dirty="0">
                <a:latin typeface="HGSｺﾞｼｯｸE" panose="020B0900000000000000" pitchFamily="50" charset="-128"/>
                <a:ea typeface="HGSｺﾞｼｯｸE" panose="020B0900000000000000" pitchFamily="50" charset="-128"/>
              </a:rPr>
              <a:t>は「ずっと」の中に入れるのを忘れずに）</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cxnSp>
        <p:nvCxnSpPr>
          <p:cNvPr id="19" name="直線矢印コネクタ 18">
            <a:extLst>
              <a:ext uri="{FF2B5EF4-FFF2-40B4-BE49-F238E27FC236}">
                <a16:creationId xmlns:a16="http://schemas.microsoft.com/office/drawing/2014/main" id="{086B6FD9-811B-45D7-8988-4F7DEAD3C0D4}"/>
              </a:ext>
            </a:extLst>
          </p:cNvPr>
          <p:cNvCxnSpPr>
            <a:cxnSpLocks/>
          </p:cNvCxnSpPr>
          <p:nvPr/>
        </p:nvCxnSpPr>
        <p:spPr>
          <a:xfrm flipH="1">
            <a:off x="2036957" y="5348017"/>
            <a:ext cx="1080221" cy="329277"/>
          </a:xfrm>
          <a:prstGeom prst="straightConnector1">
            <a:avLst/>
          </a:prstGeom>
          <a:ln w="539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539896CF-C404-4C01-99C6-4F11E34D842F}"/>
              </a:ext>
            </a:extLst>
          </p:cNvPr>
          <p:cNvSpPr/>
          <p:nvPr/>
        </p:nvSpPr>
        <p:spPr>
          <a:xfrm>
            <a:off x="1215548" y="5742636"/>
            <a:ext cx="717328" cy="273862"/>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コンテンツ プレースホルダー 2">
            <a:extLst>
              <a:ext uri="{FF2B5EF4-FFF2-40B4-BE49-F238E27FC236}">
                <a16:creationId xmlns:a16="http://schemas.microsoft.com/office/drawing/2014/main" id="{F779C4AD-A0EB-4F72-A1E0-FBFCD96D02D8}"/>
              </a:ext>
            </a:extLst>
          </p:cNvPr>
          <p:cNvSpPr txBox="1">
            <a:spLocks/>
          </p:cNvSpPr>
          <p:nvPr/>
        </p:nvSpPr>
        <p:spPr>
          <a:xfrm>
            <a:off x="1932875" y="5029193"/>
            <a:ext cx="3583021" cy="48263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400" dirty="0">
                <a:latin typeface="HGSｺﾞｼｯｸE" panose="020B0900000000000000" pitchFamily="50" charset="-128"/>
                <a:ea typeface="HGSｺﾞｼｯｸE" panose="020B0900000000000000" pitchFamily="50" charset="-128"/>
              </a:rPr>
              <a:t>ここをクリックしてラベルを変えよう！</a:t>
            </a:r>
            <a:endParaRPr lang="en-US" altLang="ja-JP" sz="1400" dirty="0">
              <a:latin typeface="HGSｺﾞｼｯｸE" panose="020B0900000000000000" pitchFamily="50" charset="-128"/>
              <a:ea typeface="HGSｺﾞｼｯｸE" panose="020B0900000000000000" pitchFamily="50" charset="-128"/>
            </a:endParaRPr>
          </a:p>
        </p:txBody>
      </p:sp>
      <p:sp>
        <p:nvSpPr>
          <p:cNvPr id="29" name="スライド番号プレースホルダー 28">
            <a:extLst>
              <a:ext uri="{FF2B5EF4-FFF2-40B4-BE49-F238E27FC236}">
                <a16:creationId xmlns:a16="http://schemas.microsoft.com/office/drawing/2014/main" id="{8A302309-E05E-4D00-A9A1-D27557F23B2B}"/>
              </a:ext>
            </a:extLst>
          </p:cNvPr>
          <p:cNvSpPr>
            <a:spLocks noGrp="1"/>
          </p:cNvSpPr>
          <p:nvPr>
            <p:ph type="sldNum" sz="quarter" idx="12"/>
          </p:nvPr>
        </p:nvSpPr>
        <p:spPr/>
        <p:txBody>
          <a:bodyPr/>
          <a:lstStyle/>
          <a:p>
            <a:fld id="{A742806C-2382-4B4D-8F82-E2EF329BD941}" type="slidenum">
              <a:rPr kumimoji="1" lang="ja-JP" altLang="en-US" smtClean="0"/>
              <a:t>35</a:t>
            </a:fld>
            <a:endParaRPr kumimoji="1" lang="ja-JP" altLang="en-US"/>
          </a:p>
        </p:txBody>
      </p:sp>
    </p:spTree>
    <p:extLst>
      <p:ext uri="{BB962C8B-B14F-4D97-AF65-F5344CB8AC3E}">
        <p14:creationId xmlns:p14="http://schemas.microsoft.com/office/powerpoint/2010/main" val="972364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1" y="15283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3</a:t>
            </a:r>
            <a:r>
              <a:rPr lang="ja-JP" altLang="en-US" sz="2400" dirty="0">
                <a:latin typeface="HGS創英角ﾎﾟｯﾌﾟ体" panose="040B0A00000000000000" pitchFamily="50" charset="-128"/>
                <a:ea typeface="HGS創英角ﾎﾟｯﾌﾟ体" panose="040B0A00000000000000" pitchFamily="50" charset="-128"/>
              </a:rPr>
              <a:t>　変化を出すには？</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908841"/>
            <a:ext cx="5346699" cy="287099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ラベルの</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5</a:t>
            </a:r>
            <a:r>
              <a:rPr lang="ja-JP" altLang="en-US" sz="2000" dirty="0">
                <a:latin typeface="HGSｺﾞｼｯｸE" panose="020B0900000000000000" pitchFamily="50" charset="-128"/>
                <a:ea typeface="HGSｺﾞｼｯｸE" panose="020B0900000000000000" pitchFamily="50" charset="-128"/>
              </a:rPr>
              <a:t>には</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分前との変化を出します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変化には</a:t>
            </a:r>
            <a:r>
              <a:rPr lang="ja-JP" altLang="en-US" sz="2000" dirty="0">
                <a:solidFill>
                  <a:srgbClr val="FF0000"/>
                </a:solidFill>
                <a:latin typeface="HGSｺﾞｼｯｸE" panose="020B0900000000000000" pitchFamily="50" charset="-128"/>
                <a:ea typeface="HGSｺﾞｼｯｸE" panose="020B0900000000000000" pitchFamily="50" charset="-128"/>
              </a:rPr>
              <a:t>今の値と</a:t>
            </a:r>
            <a:r>
              <a:rPr lang="en-US" altLang="ja-JP" sz="2000" dirty="0">
                <a:solidFill>
                  <a:srgbClr val="FF0000"/>
                </a:solidFill>
                <a:latin typeface="HGSｺﾞｼｯｸE" panose="020B0900000000000000" pitchFamily="50" charset="-128"/>
                <a:ea typeface="HGSｺﾞｼｯｸE" panose="020B0900000000000000" pitchFamily="50" charset="-128"/>
              </a:rPr>
              <a:t>1</a:t>
            </a:r>
            <a:r>
              <a:rPr lang="ja-JP" altLang="en-US" sz="2000" dirty="0">
                <a:solidFill>
                  <a:srgbClr val="FF0000"/>
                </a:solidFill>
                <a:latin typeface="HGSｺﾞｼｯｸE" panose="020B0900000000000000" pitchFamily="50" charset="-128"/>
                <a:ea typeface="HGSｺﾞｼｯｸE" panose="020B0900000000000000" pitchFamily="50" charset="-128"/>
              </a:rPr>
              <a:t>つ前の値が必要</a:t>
            </a:r>
            <a:r>
              <a:rPr lang="ja-JP" altLang="en-US" sz="2000" dirty="0">
                <a:latin typeface="HGSｺﾞｼｯｸE" panose="020B0900000000000000" pitchFamily="50" charset="-128"/>
                <a:ea typeface="HGSｺﾞｼｯｸE" panose="020B0900000000000000" pitchFamily="50" charset="-128"/>
              </a:rPr>
              <a:t>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しかし「センサの値」のブロックに入っているのは今の値です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3200" dirty="0">
                <a:latin typeface="HGPｺﾞｼｯｸE" panose="020B0900000000000000" pitchFamily="50" charset="-128"/>
                <a:ea typeface="HGPｺﾞｼｯｸE" panose="020B0900000000000000" pitchFamily="50" charset="-128"/>
              </a:rPr>
              <a:t>ここで</a:t>
            </a:r>
            <a:r>
              <a:rPr lang="ja-JP" altLang="en-US" sz="3200" dirty="0">
                <a:solidFill>
                  <a:srgbClr val="FF0000"/>
                </a:solidFill>
                <a:latin typeface="HGPｺﾞｼｯｸE" panose="020B0900000000000000" pitchFamily="50" charset="-128"/>
                <a:ea typeface="HGPｺﾞｼｯｸE" panose="020B0900000000000000" pitchFamily="50" charset="-128"/>
              </a:rPr>
              <a:t>変数</a:t>
            </a:r>
            <a:r>
              <a:rPr lang="ja-JP" altLang="en-US" sz="3200" dirty="0">
                <a:latin typeface="HGPｺﾞｼｯｸE" panose="020B0900000000000000" pitchFamily="50" charset="-128"/>
                <a:ea typeface="HGPｺﾞｼｯｸE" panose="020B0900000000000000" pitchFamily="50" charset="-128"/>
              </a:rPr>
              <a:t>の登場です！</a:t>
            </a:r>
            <a:endParaRPr lang="en-US" altLang="ja-JP" sz="3200" dirty="0">
              <a:latin typeface="HGPｺﾞｼｯｸE" panose="020B0900000000000000" pitchFamily="50" charset="-128"/>
              <a:ea typeface="HGPｺﾞｼｯｸE" panose="020B0900000000000000" pitchFamily="50" charset="-128"/>
            </a:endParaRPr>
          </a:p>
        </p:txBody>
      </p:sp>
      <p:sp>
        <p:nvSpPr>
          <p:cNvPr id="5" name="四角形: 角を丸くする 4">
            <a:extLst>
              <a:ext uri="{FF2B5EF4-FFF2-40B4-BE49-F238E27FC236}">
                <a16:creationId xmlns:a16="http://schemas.microsoft.com/office/drawing/2014/main" id="{EA490167-02BC-4B47-B221-0BD6AE069DEE}"/>
              </a:ext>
            </a:extLst>
          </p:cNvPr>
          <p:cNvSpPr/>
          <p:nvPr/>
        </p:nvSpPr>
        <p:spPr>
          <a:xfrm>
            <a:off x="92274" y="4080396"/>
            <a:ext cx="5162145" cy="2851353"/>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6B802BD-C67F-4AEE-9FF0-D33838ADCEA6}"/>
              </a:ext>
            </a:extLst>
          </p:cNvPr>
          <p:cNvSpPr txBox="1">
            <a:spLocks/>
          </p:cNvSpPr>
          <p:nvPr/>
        </p:nvSpPr>
        <p:spPr>
          <a:xfrm>
            <a:off x="92275" y="4111323"/>
            <a:ext cx="2253548" cy="546822"/>
          </a:xfrm>
          <a:prstGeom prst="rect">
            <a:avLst/>
          </a:prstGeom>
        </p:spPr>
        <p:txBody>
          <a:bodyPr vert="horz" lIns="91440" tIns="45720" rIns="91440" bIns="45720" rtlCol="0">
            <a:normAutofit lnSpcReduction="1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変数とは</a:t>
            </a:r>
            <a:r>
              <a:rPr lang="ja-JP" altLang="en-US" sz="3200" dirty="0">
                <a:latin typeface="HGSｺﾞｼｯｸE" panose="020B0900000000000000" pitchFamily="50" charset="-128"/>
                <a:ea typeface="HGSｺﾞｼｯｸE" panose="020B0900000000000000" pitchFamily="50" charset="-128"/>
              </a:rPr>
              <a:t>箱</a:t>
            </a:r>
            <a:r>
              <a:rPr lang="ja-JP" altLang="en-US" sz="2000" dirty="0">
                <a:latin typeface="HGSｺﾞｼｯｸE" panose="020B0900000000000000" pitchFamily="50" charset="-128"/>
                <a:ea typeface="HGSｺﾞｼｯｸE" panose="020B0900000000000000" pitchFamily="50" charset="-128"/>
              </a:rPr>
              <a:t>です</a:t>
            </a:r>
            <a:endParaRPr lang="en-US" altLang="ja-JP" sz="2000" dirty="0">
              <a:latin typeface="HGSｺﾞｼｯｸE" panose="020B0900000000000000" pitchFamily="50" charset="-128"/>
              <a:ea typeface="HGSｺﾞｼｯｸE" panose="020B0900000000000000" pitchFamily="50" charset="-128"/>
            </a:endParaRPr>
          </a:p>
        </p:txBody>
      </p:sp>
      <p:pic>
        <p:nvPicPr>
          <p:cNvPr id="2052" name="Picture 4" descr="画像化">
            <a:extLst>
              <a:ext uri="{FF2B5EF4-FFF2-40B4-BE49-F238E27FC236}">
                <a16:creationId xmlns:a16="http://schemas.microsoft.com/office/drawing/2014/main" id="{DEF2D7AD-5D9D-4DCB-896D-62DB07F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45" y="4687751"/>
            <a:ext cx="1713168" cy="1713168"/>
          </a:xfrm>
          <a:prstGeom prst="rect">
            <a:avLst/>
          </a:prstGeom>
          <a:noFill/>
          <a:extLst>
            <a:ext uri="{909E8E84-426E-40DD-AFC4-6F175D3DCCD1}">
              <a14:hiddenFill xmlns:a14="http://schemas.microsoft.com/office/drawing/2010/main">
                <a:solidFill>
                  <a:srgbClr val="FFFFFF"/>
                </a:solidFill>
              </a14:hiddenFill>
            </a:ext>
          </a:extLst>
        </p:spPr>
      </p:pic>
      <p:sp>
        <p:nvSpPr>
          <p:cNvPr id="10" name="コンテンツ プレースホルダー 2">
            <a:extLst>
              <a:ext uri="{FF2B5EF4-FFF2-40B4-BE49-F238E27FC236}">
                <a16:creationId xmlns:a16="http://schemas.microsoft.com/office/drawing/2014/main" id="{D2CEE832-95B8-4C0D-BEA2-0AA656A9D6FB}"/>
              </a:ext>
            </a:extLst>
          </p:cNvPr>
          <p:cNvSpPr txBox="1">
            <a:spLocks/>
          </p:cNvSpPr>
          <p:nvPr/>
        </p:nvSpPr>
        <p:spPr>
          <a:xfrm>
            <a:off x="1740311" y="4618354"/>
            <a:ext cx="3514108" cy="234432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solidFill>
                  <a:srgbClr val="FF0000"/>
                </a:solidFill>
                <a:latin typeface="HGSｺﾞｼｯｸE" panose="020B0900000000000000" pitchFamily="50" charset="-128"/>
                <a:ea typeface="HGSｺﾞｼｯｸE" panose="020B0900000000000000" pitchFamily="50" charset="-128"/>
              </a:rPr>
              <a:t>変数の中に入れたものは変わりません！</a:t>
            </a:r>
            <a:endParaRPr lang="en-US" altLang="ja-JP" sz="2000" dirty="0">
              <a:solidFill>
                <a:srgbClr val="FF0000"/>
              </a:solidFill>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「センサの値」は常に変わりますが、変数という箱に「“その時の”センサの値」を入れておくことで覚えていてくれます</a:t>
            </a:r>
            <a:endParaRPr lang="en-US" altLang="ja-JP" sz="2000" dirty="0">
              <a:latin typeface="HGSｺﾞｼｯｸE" panose="020B0900000000000000" pitchFamily="50" charset="-128"/>
              <a:ea typeface="HGSｺﾞｼｯｸE" panose="020B0900000000000000" pitchFamily="50" charset="-128"/>
            </a:endParaRPr>
          </a:p>
        </p:txBody>
      </p:sp>
      <p:sp>
        <p:nvSpPr>
          <p:cNvPr id="3" name="スライド番号プレースホルダー 2">
            <a:extLst>
              <a:ext uri="{FF2B5EF4-FFF2-40B4-BE49-F238E27FC236}">
                <a16:creationId xmlns:a16="http://schemas.microsoft.com/office/drawing/2014/main" id="{404D2028-59BB-4AAA-A8BC-FCDC63BB08F3}"/>
              </a:ext>
            </a:extLst>
          </p:cNvPr>
          <p:cNvSpPr>
            <a:spLocks noGrp="1"/>
          </p:cNvSpPr>
          <p:nvPr>
            <p:ph type="sldNum" sz="quarter" idx="12"/>
          </p:nvPr>
        </p:nvSpPr>
        <p:spPr>
          <a:xfrm>
            <a:off x="0" y="-10505"/>
            <a:ext cx="1203008" cy="402483"/>
          </a:xfrm>
        </p:spPr>
        <p:txBody>
          <a:bodyPr/>
          <a:lstStyle/>
          <a:p>
            <a:pPr algn="l"/>
            <a:fld id="{A742806C-2382-4B4D-8F82-E2EF329BD941}" type="slidenum">
              <a:rPr kumimoji="1" lang="ja-JP" altLang="en-US" smtClean="0"/>
              <a:pPr algn="l"/>
              <a:t>36</a:t>
            </a:fld>
            <a:endParaRPr kumimoji="1" lang="ja-JP" altLang="en-US" dirty="0"/>
          </a:p>
        </p:txBody>
      </p:sp>
    </p:spTree>
    <p:extLst>
      <p:ext uri="{BB962C8B-B14F-4D97-AF65-F5344CB8AC3E}">
        <p14:creationId xmlns:p14="http://schemas.microsoft.com/office/powerpoint/2010/main" val="3507593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67BD8927-0F1D-4CE9-AA86-1C08EC0D5260}"/>
              </a:ext>
            </a:extLst>
          </p:cNvPr>
          <p:cNvSpPr/>
          <p:nvPr/>
        </p:nvSpPr>
        <p:spPr>
          <a:xfrm>
            <a:off x="85188" y="5752297"/>
            <a:ext cx="5173500" cy="1775244"/>
          </a:xfrm>
          <a:prstGeom prst="roundRect">
            <a:avLst/>
          </a:prstGeom>
          <a:solidFill>
            <a:srgbClr val="FF330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60000"/>
                  <a:lumOff val="40000"/>
                </a:schemeClr>
              </a:solidFill>
            </a:endParaRPr>
          </a:p>
        </p:txBody>
      </p:sp>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1" y="171026"/>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4</a:t>
            </a:r>
            <a:r>
              <a:rPr lang="ja-JP" altLang="en-US" sz="2400" dirty="0">
                <a:latin typeface="HGS創英角ﾎﾟｯﾌﾟ体" panose="040B0A00000000000000" pitchFamily="50" charset="-128"/>
                <a:ea typeface="HGS創英角ﾎﾟｯﾌﾟ体" panose="040B0A00000000000000" pitchFamily="50" charset="-128"/>
              </a:rPr>
              <a:t>　変数を使おう！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411" y="1052003"/>
            <a:ext cx="5346698" cy="1216109"/>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変数を使うためにはまず「変数の名前」を決めないといけません。　　　　　をクリックすると下の画面が出ます</a:t>
            </a:r>
            <a:endParaRPr lang="en-US" altLang="ja-JP" sz="20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3DD3C32D-EB02-42A6-87F3-4CAEC696233A}"/>
              </a:ext>
            </a:extLst>
          </p:cNvPr>
          <p:cNvSpPr>
            <a:spLocks noGrp="1"/>
          </p:cNvSpPr>
          <p:nvPr>
            <p:ph type="sldNum" sz="quarter" idx="12"/>
          </p:nvPr>
        </p:nvSpPr>
        <p:spPr/>
        <p:txBody>
          <a:bodyPr/>
          <a:lstStyle/>
          <a:p>
            <a:fld id="{A742806C-2382-4B4D-8F82-E2EF329BD941}" type="slidenum">
              <a:rPr kumimoji="1" lang="ja-JP" altLang="en-US" smtClean="0"/>
              <a:t>37</a:t>
            </a:fld>
            <a:endParaRPr kumimoji="1" lang="ja-JP" altLang="en-US"/>
          </a:p>
        </p:txBody>
      </p:sp>
      <p:pic>
        <p:nvPicPr>
          <p:cNvPr id="3" name="図 2">
            <a:extLst>
              <a:ext uri="{FF2B5EF4-FFF2-40B4-BE49-F238E27FC236}">
                <a16:creationId xmlns:a16="http://schemas.microsoft.com/office/drawing/2014/main" id="{8FE1137B-D87B-40CF-85FC-0DD0EE17D777}"/>
              </a:ext>
            </a:extLst>
          </p:cNvPr>
          <p:cNvPicPr>
            <a:picLocks noChangeAspect="1"/>
          </p:cNvPicPr>
          <p:nvPr/>
        </p:nvPicPr>
        <p:blipFill>
          <a:blip r:embed="rId2"/>
          <a:stretch>
            <a:fillRect/>
          </a:stretch>
        </p:blipFill>
        <p:spPr>
          <a:xfrm>
            <a:off x="1048565" y="2094899"/>
            <a:ext cx="3124558" cy="1216109"/>
          </a:xfrm>
          <a:prstGeom prst="rect">
            <a:avLst/>
          </a:prstGeom>
        </p:spPr>
      </p:pic>
      <p:pic>
        <p:nvPicPr>
          <p:cNvPr id="8" name="図 7">
            <a:extLst>
              <a:ext uri="{FF2B5EF4-FFF2-40B4-BE49-F238E27FC236}">
                <a16:creationId xmlns:a16="http://schemas.microsoft.com/office/drawing/2014/main" id="{EA26959E-FCEE-4F79-9D47-53CCF07D412D}"/>
              </a:ext>
            </a:extLst>
          </p:cNvPr>
          <p:cNvPicPr>
            <a:picLocks noChangeAspect="1"/>
          </p:cNvPicPr>
          <p:nvPr/>
        </p:nvPicPr>
        <p:blipFill>
          <a:blip r:embed="rId3"/>
          <a:stretch>
            <a:fillRect/>
          </a:stretch>
        </p:blipFill>
        <p:spPr>
          <a:xfrm>
            <a:off x="2610844" y="1418822"/>
            <a:ext cx="1208988" cy="320752"/>
          </a:xfrm>
          <a:prstGeom prst="rect">
            <a:avLst/>
          </a:prstGeom>
        </p:spPr>
      </p:pic>
      <p:sp>
        <p:nvSpPr>
          <p:cNvPr id="9" name="コンテンツ プレースホルダー 2">
            <a:extLst>
              <a:ext uri="{FF2B5EF4-FFF2-40B4-BE49-F238E27FC236}">
                <a16:creationId xmlns:a16="http://schemas.microsoft.com/office/drawing/2014/main" id="{CF4176CE-F9A4-4A70-808A-E438CC5DCC86}"/>
              </a:ext>
            </a:extLst>
          </p:cNvPr>
          <p:cNvSpPr txBox="1">
            <a:spLocks/>
          </p:cNvSpPr>
          <p:nvPr/>
        </p:nvSpPr>
        <p:spPr>
          <a:xfrm>
            <a:off x="0" y="3492654"/>
            <a:ext cx="5345287" cy="103510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ここで「</a:t>
            </a:r>
            <a:r>
              <a:rPr lang="en-US" altLang="ja-JP" sz="2000" dirty="0" err="1">
                <a:latin typeface="HGSｺﾞｼｯｸE" panose="020B0900000000000000" pitchFamily="50" charset="-128"/>
                <a:ea typeface="HGSｺﾞｼｯｸE" panose="020B0900000000000000" pitchFamily="50" charset="-128"/>
              </a:rPr>
              <a:t>ondo</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もう一度押して「</a:t>
            </a:r>
            <a:r>
              <a:rPr lang="en-US" altLang="ja-JP" sz="2000" dirty="0" err="1">
                <a:latin typeface="HGSｺﾞｼｯｸE" panose="020B0900000000000000" pitchFamily="50" charset="-128"/>
                <a:ea typeface="HGSｺﾞｼｯｸE" panose="020B0900000000000000" pitchFamily="50" charset="-128"/>
              </a:rPr>
              <a:t>shitudo</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と入力して「</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」を押しましょう。すると新たなブロックが使えるようになります。</a:t>
            </a:r>
            <a:endParaRPr lang="en-US" altLang="ja-JP" sz="2000" dirty="0">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9368141D-16C6-4791-B1D7-C67B2CE8E3B8}"/>
              </a:ext>
            </a:extLst>
          </p:cNvPr>
          <p:cNvSpPr txBox="1">
            <a:spLocks/>
          </p:cNvSpPr>
          <p:nvPr/>
        </p:nvSpPr>
        <p:spPr>
          <a:xfrm>
            <a:off x="349512" y="4537851"/>
            <a:ext cx="1933449" cy="3431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変数に値を入れる</a:t>
            </a:r>
            <a:endParaRPr lang="en-US" altLang="ja-JP" sz="16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619457BF-5756-4B3A-9905-7C098217C11D}"/>
              </a:ext>
            </a:extLst>
          </p:cNvPr>
          <p:cNvPicPr>
            <a:picLocks noChangeAspect="1"/>
          </p:cNvPicPr>
          <p:nvPr/>
        </p:nvPicPr>
        <p:blipFill>
          <a:blip r:embed="rId4"/>
          <a:stretch>
            <a:fillRect/>
          </a:stretch>
        </p:blipFill>
        <p:spPr>
          <a:xfrm>
            <a:off x="438815" y="4870682"/>
            <a:ext cx="1666875" cy="466725"/>
          </a:xfrm>
          <a:prstGeom prst="rect">
            <a:avLst/>
          </a:prstGeom>
        </p:spPr>
      </p:pic>
      <p:pic>
        <p:nvPicPr>
          <p:cNvPr id="5" name="図 4">
            <a:extLst>
              <a:ext uri="{FF2B5EF4-FFF2-40B4-BE49-F238E27FC236}">
                <a16:creationId xmlns:a16="http://schemas.microsoft.com/office/drawing/2014/main" id="{11D1A238-C412-4AC3-BF50-E0A3FF7437DA}"/>
              </a:ext>
            </a:extLst>
          </p:cNvPr>
          <p:cNvPicPr>
            <a:picLocks noChangeAspect="1"/>
          </p:cNvPicPr>
          <p:nvPr/>
        </p:nvPicPr>
        <p:blipFill>
          <a:blip r:embed="rId5"/>
          <a:stretch>
            <a:fillRect/>
          </a:stretch>
        </p:blipFill>
        <p:spPr>
          <a:xfrm>
            <a:off x="3063740" y="4875634"/>
            <a:ext cx="1046756" cy="461071"/>
          </a:xfrm>
          <a:prstGeom prst="rect">
            <a:avLst/>
          </a:prstGeom>
        </p:spPr>
      </p:pic>
      <p:sp>
        <p:nvSpPr>
          <p:cNvPr id="11" name="コンテンツ プレースホルダー 2">
            <a:extLst>
              <a:ext uri="{FF2B5EF4-FFF2-40B4-BE49-F238E27FC236}">
                <a16:creationId xmlns:a16="http://schemas.microsoft.com/office/drawing/2014/main" id="{457C8F2E-9135-4C70-95EF-DB6B5E8E0B72}"/>
              </a:ext>
            </a:extLst>
          </p:cNvPr>
          <p:cNvSpPr txBox="1">
            <a:spLocks/>
          </p:cNvSpPr>
          <p:nvPr/>
        </p:nvSpPr>
        <p:spPr>
          <a:xfrm>
            <a:off x="3063740" y="4535550"/>
            <a:ext cx="1046757" cy="34540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変数の値</a:t>
            </a:r>
            <a:endParaRPr lang="en-US" altLang="ja-JP" sz="1600" dirty="0">
              <a:latin typeface="HGSｺﾞｼｯｸE" panose="020B0900000000000000" pitchFamily="50" charset="-128"/>
              <a:ea typeface="HGSｺﾞｼｯｸE" panose="020B0900000000000000" pitchFamily="50" charset="-128"/>
            </a:endParaRPr>
          </a:p>
        </p:txBody>
      </p:sp>
      <p:sp>
        <p:nvSpPr>
          <p:cNvPr id="13" name="コンテンツ プレースホルダー 2">
            <a:extLst>
              <a:ext uri="{FF2B5EF4-FFF2-40B4-BE49-F238E27FC236}">
                <a16:creationId xmlns:a16="http://schemas.microsoft.com/office/drawing/2014/main" id="{E528E941-BF73-4458-91AD-6609460D8967}"/>
              </a:ext>
            </a:extLst>
          </p:cNvPr>
          <p:cNvSpPr txBox="1">
            <a:spLocks/>
          </p:cNvSpPr>
          <p:nvPr/>
        </p:nvSpPr>
        <p:spPr>
          <a:xfrm>
            <a:off x="191729" y="5752297"/>
            <a:ext cx="2419115" cy="175963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変数を使うときは最初に必ず「</a:t>
            </a:r>
            <a:r>
              <a:rPr lang="en-US" altLang="ja-JP" sz="2000" dirty="0">
                <a:latin typeface="HGSｺﾞｼｯｸE" panose="020B0900000000000000" pitchFamily="50" charset="-128"/>
                <a:ea typeface="HGSｺﾞｼｯｸE" panose="020B0900000000000000" pitchFamily="50" charset="-128"/>
              </a:rPr>
              <a:t>0</a:t>
            </a:r>
            <a:r>
              <a:rPr lang="ja-JP" altLang="en-US" sz="2000" dirty="0">
                <a:latin typeface="HGSｺﾞｼｯｸE" panose="020B0900000000000000" pitchFamily="50" charset="-128"/>
                <a:ea typeface="HGSｺﾞｼｯｸE" panose="020B0900000000000000" pitchFamily="50" charset="-128"/>
              </a:rPr>
              <a:t>」を入れておこう！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（入れておかないとエラーが出る）</a:t>
            </a:r>
            <a:endParaRPr lang="en-US" altLang="ja-JP" sz="2000" dirty="0">
              <a:latin typeface="HGSｺﾞｼｯｸE" panose="020B0900000000000000" pitchFamily="50" charset="-128"/>
              <a:ea typeface="HGSｺﾞｼｯｸE" panose="020B0900000000000000" pitchFamily="50" charset="-128"/>
            </a:endParaRPr>
          </a:p>
        </p:txBody>
      </p:sp>
      <p:pic>
        <p:nvPicPr>
          <p:cNvPr id="14" name="図 13">
            <a:extLst>
              <a:ext uri="{FF2B5EF4-FFF2-40B4-BE49-F238E27FC236}">
                <a16:creationId xmlns:a16="http://schemas.microsoft.com/office/drawing/2014/main" id="{52D87FE5-6E70-43AD-810C-7D47041138CA}"/>
              </a:ext>
            </a:extLst>
          </p:cNvPr>
          <p:cNvPicPr>
            <a:picLocks noChangeAspect="1"/>
          </p:cNvPicPr>
          <p:nvPr/>
        </p:nvPicPr>
        <p:blipFill>
          <a:blip r:embed="rId6"/>
          <a:stretch>
            <a:fillRect/>
          </a:stretch>
        </p:blipFill>
        <p:spPr>
          <a:xfrm>
            <a:off x="2717385" y="5858677"/>
            <a:ext cx="1869363" cy="1570606"/>
          </a:xfrm>
          <a:prstGeom prst="rect">
            <a:avLst/>
          </a:prstGeom>
        </p:spPr>
      </p:pic>
      <p:sp>
        <p:nvSpPr>
          <p:cNvPr id="15" name="コンテンツ プレースホルダー 2">
            <a:extLst>
              <a:ext uri="{FF2B5EF4-FFF2-40B4-BE49-F238E27FC236}">
                <a16:creationId xmlns:a16="http://schemas.microsoft.com/office/drawing/2014/main" id="{2BACBDA0-557A-478B-8308-7A11B33E1E19}"/>
              </a:ext>
            </a:extLst>
          </p:cNvPr>
          <p:cNvSpPr txBox="1">
            <a:spLocks/>
          </p:cNvSpPr>
          <p:nvPr/>
        </p:nvSpPr>
        <p:spPr>
          <a:xfrm>
            <a:off x="85188" y="5316174"/>
            <a:ext cx="929148" cy="46672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solidFill>
                  <a:srgbClr val="FF0000"/>
                </a:solidFill>
                <a:latin typeface="HGP明朝B" panose="02020800000000000000" pitchFamily="18" charset="-128"/>
                <a:ea typeface="HGP明朝B" panose="02020800000000000000" pitchFamily="18" charset="-128"/>
              </a:rPr>
              <a:t>重要</a:t>
            </a:r>
            <a:endParaRPr lang="en-US" altLang="ja-JP" sz="2400" dirty="0">
              <a:solidFill>
                <a:srgbClr val="FF0000"/>
              </a:solidFill>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797632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214456"/>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5</a:t>
            </a:r>
            <a:r>
              <a:rPr lang="ja-JP" altLang="en-US" sz="2400" dirty="0">
                <a:latin typeface="HGS創英角ﾎﾟｯﾌﾟ体" panose="040B0A00000000000000" pitchFamily="50" charset="-128"/>
                <a:ea typeface="HGS創英角ﾎﾟｯﾌﾟ体" panose="040B0A00000000000000" pitchFamily="50" charset="-128"/>
              </a:rPr>
              <a:t>　プログラムを完成させよう！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411" y="1052001"/>
            <a:ext cx="5346698" cy="272783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それぞれの変数に値を入れるブロックと、</a:t>
            </a:r>
            <a:r>
              <a:rPr lang="en-US" altLang="ja-JP" sz="2000" dirty="0">
                <a:latin typeface="HGSｺﾞｼｯｸE" panose="020B0900000000000000" pitchFamily="50" charset="-128"/>
                <a:ea typeface="HGSｺﾞｼｯｸE" panose="020B0900000000000000" pitchFamily="50" charset="-128"/>
              </a:rPr>
              <a:t>60</a:t>
            </a:r>
            <a:r>
              <a:rPr lang="ja-JP" altLang="en-US" sz="2000" dirty="0">
                <a:latin typeface="HGSｺﾞｼｯｸE" panose="020B0900000000000000" pitchFamily="50" charset="-128"/>
                <a:ea typeface="HGSｺﾞｼｯｸE" panose="020B0900000000000000" pitchFamily="50" charset="-128"/>
              </a:rPr>
              <a:t>秒間（</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分間）一時停止させるブロックを入れましょう。ラベル</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5</a:t>
            </a:r>
            <a:r>
              <a:rPr lang="ja-JP" altLang="en-US" sz="2000" dirty="0">
                <a:latin typeface="HGSｺﾞｼｯｸE" panose="020B0900000000000000" pitchFamily="50" charset="-128"/>
                <a:ea typeface="HGSｺﾞｼｯｸE" panose="020B0900000000000000" pitchFamily="50" charset="-128"/>
              </a:rPr>
              <a:t>に入れる変化を出す式は「今</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センサ</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の値」－「前</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変数</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の値」です。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600" dirty="0">
                <a:solidFill>
                  <a:srgbClr val="FF0000"/>
                </a:solidFill>
                <a:latin typeface="HGSｺﾞｼｯｸE" panose="020B0900000000000000" pitchFamily="50" charset="-128"/>
                <a:ea typeface="HGSｺﾞｼｯｸE" panose="020B0900000000000000" pitchFamily="50" charset="-128"/>
              </a:rPr>
              <a:t>「変数に値を入れる」のは変化を出した後</a:t>
            </a:r>
            <a:r>
              <a:rPr lang="ja-JP" altLang="en-US" sz="1600" dirty="0">
                <a:latin typeface="HGSｺﾞｼｯｸE" panose="020B0900000000000000" pitchFamily="50" charset="-128"/>
                <a:ea typeface="HGSｺﾞｼｯｸE" panose="020B0900000000000000" pitchFamily="50" charset="-128"/>
              </a:rPr>
              <a:t>にしましょう。前にすると変化が「今の値」－「今の値」になってしまいます</a:t>
            </a:r>
            <a:endParaRPr lang="en-US" altLang="ja-JP" sz="16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3DD3C32D-EB02-42A6-87F3-4CAEC696233A}"/>
              </a:ext>
            </a:extLst>
          </p:cNvPr>
          <p:cNvSpPr>
            <a:spLocks noGrp="1"/>
          </p:cNvSpPr>
          <p:nvPr>
            <p:ph type="sldNum" sz="quarter" idx="12"/>
          </p:nvPr>
        </p:nvSpPr>
        <p:spPr>
          <a:xfrm>
            <a:off x="-1411" y="-7981"/>
            <a:ext cx="1203008" cy="402483"/>
          </a:xfrm>
        </p:spPr>
        <p:txBody>
          <a:bodyPr/>
          <a:lstStyle/>
          <a:p>
            <a:pPr algn="l"/>
            <a:fld id="{A742806C-2382-4B4D-8F82-E2EF329BD941}" type="slidenum">
              <a:rPr kumimoji="1" lang="ja-JP" altLang="en-US" smtClean="0"/>
              <a:pPr algn="l"/>
              <a:t>38</a:t>
            </a:fld>
            <a:endParaRPr kumimoji="1" lang="ja-JP" altLang="en-US" dirty="0"/>
          </a:p>
        </p:txBody>
      </p:sp>
      <p:pic>
        <p:nvPicPr>
          <p:cNvPr id="18" name="図 17">
            <a:extLst>
              <a:ext uri="{FF2B5EF4-FFF2-40B4-BE49-F238E27FC236}">
                <a16:creationId xmlns:a16="http://schemas.microsoft.com/office/drawing/2014/main" id="{30EA4FB9-01BD-4116-AC9F-F570C33AFA21}"/>
              </a:ext>
            </a:extLst>
          </p:cNvPr>
          <p:cNvPicPr>
            <a:picLocks noChangeAspect="1"/>
          </p:cNvPicPr>
          <p:nvPr/>
        </p:nvPicPr>
        <p:blipFill>
          <a:blip r:embed="rId2"/>
          <a:stretch>
            <a:fillRect/>
          </a:stretch>
        </p:blipFill>
        <p:spPr>
          <a:xfrm>
            <a:off x="823722" y="3477530"/>
            <a:ext cx="3696432" cy="3192373"/>
          </a:xfrm>
          <a:prstGeom prst="rect">
            <a:avLst/>
          </a:prstGeom>
        </p:spPr>
      </p:pic>
      <p:sp>
        <p:nvSpPr>
          <p:cNvPr id="19" name="コンテンツ プレースホルダー 2">
            <a:extLst>
              <a:ext uri="{FF2B5EF4-FFF2-40B4-BE49-F238E27FC236}">
                <a16:creationId xmlns:a16="http://schemas.microsoft.com/office/drawing/2014/main" id="{D69F7BBE-A63A-4CA3-8637-EA95E97DD15D}"/>
              </a:ext>
            </a:extLst>
          </p:cNvPr>
          <p:cNvSpPr txBox="1">
            <a:spLocks/>
          </p:cNvSpPr>
          <p:nvPr/>
        </p:nvSpPr>
        <p:spPr>
          <a:xfrm>
            <a:off x="1073670" y="6669903"/>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050189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0" y="137422"/>
            <a:ext cx="5928851" cy="1116657"/>
          </a:xfrm>
        </p:spPr>
        <p:txBody>
          <a:bodyPr>
            <a:normAutofit fontScale="90000"/>
          </a:bodyPr>
          <a:lstStyle/>
          <a:p>
            <a:pPr>
              <a:lnSpc>
                <a:spcPct val="150000"/>
              </a:lnSpc>
            </a:pPr>
            <a:br>
              <a:rPr lang="en-US" altLang="ja-JP" sz="2800" dirty="0">
                <a:latin typeface="HGS創英角ﾎﾟｯﾌﾟ体" panose="040B0A00000000000000" pitchFamily="50" charset="-128"/>
                <a:ea typeface="HGS創英角ﾎﾟｯﾌﾟ体" panose="040B0A00000000000000" pitchFamily="50" charset="-128"/>
              </a:rPr>
            </a:br>
            <a:r>
              <a:rPr lang="ja-JP" altLang="en-US" sz="3100" dirty="0">
                <a:latin typeface="HGS創英角ﾎﾟｯﾌﾟ体" panose="040B0A00000000000000" pitchFamily="50" charset="-128"/>
                <a:ea typeface="HGS創英角ﾎﾟｯﾌﾟ体" panose="040B0A00000000000000" pitchFamily="50" charset="-128"/>
              </a:rPr>
              <a:t>⑦おまけ</a:t>
            </a:r>
            <a:br>
              <a:rPr lang="en-US" altLang="ja-JP" sz="2800" dirty="0">
                <a:latin typeface="HGS創英角ﾎﾟｯﾌﾟ体" panose="040B0A00000000000000" pitchFamily="50" charset="-128"/>
                <a:ea typeface="HGS創英角ﾎﾟｯﾌﾟ体" panose="040B0A00000000000000" pitchFamily="50" charset="-128"/>
              </a:rPr>
            </a:br>
            <a:br>
              <a:rPr lang="ja-JP" altLang="en-US" sz="2800" dirty="0"/>
            </a:b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851185"/>
            <a:ext cx="5471652" cy="66789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お題のプログラムを作ろう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ＭＳ Ｐゴシック" panose="020B0600070205080204" pitchFamily="50" charset="-128"/>
                <a:ea typeface="ＭＳ Ｐゴシック" panose="020B0600070205080204" pitchFamily="50" charset="-128"/>
              </a:rPr>
              <a:t>お題</a:t>
            </a:r>
            <a:r>
              <a:rPr lang="en-US" altLang="ja-JP" sz="2400" dirty="0">
                <a:latin typeface="ＭＳ Ｐゴシック" panose="020B0600070205080204" pitchFamily="50" charset="-128"/>
                <a:ea typeface="ＭＳ Ｐゴシック" panose="020B0600070205080204" pitchFamily="50" charset="-128"/>
              </a:rPr>
              <a:t>1</a:t>
            </a: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ANGLE</a:t>
            </a:r>
            <a:r>
              <a:rPr lang="ja-JP" altLang="en-US" sz="2400" dirty="0">
                <a:latin typeface="ＭＳ Ｐゴシック" panose="020B0600070205080204" pitchFamily="50" charset="-128"/>
                <a:ea typeface="ＭＳ Ｐゴシック" panose="020B0600070205080204" pitchFamily="50" charset="-128"/>
              </a:rPr>
              <a:t>センサを使って、センサの値が</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0</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255</a:t>
            </a:r>
            <a:r>
              <a:rPr lang="ja-JP" altLang="en-US" sz="2400" dirty="0">
                <a:latin typeface="ＭＳ Ｐゴシック" panose="020B0600070205080204" pitchFamily="50" charset="-128"/>
                <a:ea typeface="ＭＳ Ｐゴシック" panose="020B0600070205080204" pitchFamily="50" charset="-128"/>
              </a:rPr>
              <a:t>の時は赤、</a:t>
            </a:r>
            <a:r>
              <a:rPr lang="en-US" altLang="ja-JP" sz="2400" dirty="0">
                <a:latin typeface="ＭＳ Ｐゴシック" panose="020B0600070205080204" pitchFamily="50" charset="-128"/>
                <a:ea typeface="ＭＳ Ｐゴシック" panose="020B0600070205080204" pitchFamily="50" charset="-128"/>
              </a:rPr>
              <a:t>256</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511</a:t>
            </a:r>
            <a:r>
              <a:rPr lang="ja-JP" altLang="en-US" sz="2400" dirty="0">
                <a:latin typeface="ＭＳ Ｐゴシック" panose="020B0600070205080204" pitchFamily="50" charset="-128"/>
                <a:ea typeface="ＭＳ Ｐゴシック" panose="020B0600070205080204" pitchFamily="50" charset="-128"/>
              </a:rPr>
              <a:t>の時は青、</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512</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767</a:t>
            </a:r>
            <a:r>
              <a:rPr lang="ja-JP" altLang="en-US" sz="2400" dirty="0">
                <a:latin typeface="ＭＳ Ｐゴシック" panose="020B0600070205080204" pitchFamily="50" charset="-128"/>
                <a:ea typeface="ＭＳ Ｐゴシック" panose="020B0600070205080204" pitchFamily="50" charset="-128"/>
              </a:rPr>
              <a:t>の時は黄、</a:t>
            </a:r>
            <a:r>
              <a:rPr lang="en-US" altLang="ja-JP" sz="2400" dirty="0">
                <a:latin typeface="ＭＳ Ｐゴシック" panose="020B0600070205080204" pitchFamily="50" charset="-128"/>
                <a:ea typeface="ＭＳ Ｐゴシック" panose="020B0600070205080204" pitchFamily="50" charset="-128"/>
              </a:rPr>
              <a:t>768</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1024</a:t>
            </a:r>
            <a:r>
              <a:rPr lang="ja-JP" altLang="en-US" sz="2400" dirty="0">
                <a:latin typeface="ＭＳ Ｐゴシック" panose="020B0600070205080204" pitchFamily="50" charset="-128"/>
                <a:ea typeface="ＭＳ Ｐゴシック" panose="020B0600070205080204" pitchFamily="50" charset="-128"/>
              </a:rPr>
              <a:t>の時は緑</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に</a:t>
            </a:r>
            <a:r>
              <a:rPr lang="en-US" altLang="ja-JP" sz="2400" dirty="0">
                <a:latin typeface="ＭＳ Ｐゴシック" panose="020B0600070205080204" pitchFamily="50" charset="-128"/>
                <a:ea typeface="ＭＳ Ｐゴシック" panose="020B0600070205080204" pitchFamily="50" charset="-128"/>
              </a:rPr>
              <a:t>LED</a:t>
            </a:r>
            <a:r>
              <a:rPr lang="ja-JP" altLang="en-US" sz="2400" dirty="0">
                <a:latin typeface="ＭＳ Ｐゴシック" panose="020B0600070205080204" pitchFamily="50" charset="-128"/>
                <a:ea typeface="ＭＳ Ｐゴシック" panose="020B0600070205080204" pitchFamily="50" charset="-128"/>
              </a:rPr>
              <a:t>バーを光らせよう</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お題</a:t>
            </a:r>
            <a:r>
              <a:rPr lang="en-US" altLang="ja-JP" sz="2400" dirty="0">
                <a:latin typeface="ＭＳ Ｐゴシック" panose="020B0600070205080204" pitchFamily="50" charset="-128"/>
                <a:ea typeface="ＭＳ Ｐゴシック" panose="020B0600070205080204" pitchFamily="50" charset="-128"/>
              </a:rPr>
              <a:t>2</a:t>
            </a: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PIR</a:t>
            </a:r>
            <a:r>
              <a:rPr lang="ja-JP" altLang="en-US" sz="2400" dirty="0">
                <a:latin typeface="ＭＳ Ｐゴシック" panose="020B0600070205080204" pitchFamily="50" charset="-128"/>
                <a:ea typeface="ＭＳ Ｐゴシック" panose="020B0600070205080204" pitchFamily="50" charset="-128"/>
              </a:rPr>
              <a:t>センサを使って、人が来た時だけ、</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つまりセンサの値が</a:t>
            </a:r>
            <a:r>
              <a:rPr lang="en-US" altLang="ja-JP" sz="2400" dirty="0">
                <a:latin typeface="ＭＳ Ｐゴシック" panose="020B0600070205080204" pitchFamily="50" charset="-128"/>
                <a:ea typeface="ＭＳ Ｐゴシック" panose="020B0600070205080204" pitchFamily="50" charset="-128"/>
              </a:rPr>
              <a:t>0</a:t>
            </a:r>
            <a:r>
              <a:rPr lang="ja-JP" altLang="en-US" sz="2400" dirty="0">
                <a:latin typeface="ＭＳ Ｐゴシック" panose="020B0600070205080204" pitchFamily="50" charset="-128"/>
                <a:ea typeface="ＭＳ Ｐゴシック" panose="020B0600070205080204" pitchFamily="50" charset="-128"/>
              </a:rPr>
              <a:t>から１になった時だけ音を鳴らそう</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お題</a:t>
            </a:r>
            <a:r>
              <a:rPr lang="en-US" altLang="ja-JP" sz="2400" dirty="0">
                <a:latin typeface="ＭＳ Ｐゴシック" panose="020B0600070205080204" pitchFamily="50" charset="-128"/>
                <a:ea typeface="ＭＳ Ｐゴシック" panose="020B0600070205080204" pitchFamily="50" charset="-128"/>
              </a:rPr>
              <a:t>3</a:t>
            </a: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ENV</a:t>
            </a:r>
            <a:r>
              <a:rPr lang="ja-JP" altLang="en-US" sz="2400" dirty="0">
                <a:latin typeface="ＭＳ Ｐゴシック" panose="020B0600070205080204" pitchFamily="50" charset="-128"/>
                <a:ea typeface="ＭＳ Ｐゴシック" panose="020B0600070205080204" pitchFamily="50" charset="-128"/>
              </a:rPr>
              <a:t>センサを使って、温度が</a:t>
            </a:r>
            <a:r>
              <a:rPr lang="en-US" altLang="ja-JP" sz="2400" dirty="0">
                <a:latin typeface="ＭＳ Ｐゴシック" panose="020B0600070205080204" pitchFamily="50" charset="-128"/>
                <a:ea typeface="ＭＳ Ｐゴシック" panose="020B0600070205080204" pitchFamily="50" charset="-128"/>
              </a:rPr>
              <a:t>5</a:t>
            </a:r>
            <a:r>
              <a:rPr lang="ja-JP" altLang="en-US" sz="2400" dirty="0">
                <a:latin typeface="ＭＳ Ｐゴシック" panose="020B0600070205080204" pitchFamily="50" charset="-128"/>
                <a:ea typeface="ＭＳ Ｐゴシック" panose="020B0600070205080204" pitchFamily="50" charset="-128"/>
              </a:rPr>
              <a:t>度以下で湿度が</a:t>
            </a:r>
            <a:r>
              <a:rPr lang="en-US" altLang="ja-JP" sz="2400" dirty="0">
                <a:latin typeface="ＭＳ Ｐゴシック" panose="020B0600070205080204" pitchFamily="50" charset="-128"/>
                <a:ea typeface="ＭＳ Ｐゴシック" panose="020B0600070205080204" pitchFamily="50" charset="-128"/>
              </a:rPr>
              <a:t>50</a:t>
            </a:r>
            <a:r>
              <a:rPr lang="ja-JP" altLang="en-US" sz="2400" dirty="0">
                <a:latin typeface="ＭＳ Ｐゴシック" panose="020B0600070205080204" pitchFamily="50" charset="-128"/>
                <a:ea typeface="ＭＳ Ｐゴシック" panose="020B0600070205080204" pitchFamily="50" charset="-128"/>
              </a:rPr>
              <a:t>％以上の時、青く光らせよう</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sz="2400" dirty="0">
              <a:latin typeface="ＭＳ Ｐゴシック" panose="020B0600070205080204" pitchFamily="50" charset="-128"/>
              <a:ea typeface="ＭＳ Ｐゴシック" panose="020B0600070205080204" pitchFamily="50" charset="-128"/>
            </a:endParaRPr>
          </a:p>
        </p:txBody>
      </p:sp>
      <p:sp>
        <p:nvSpPr>
          <p:cNvPr id="6" name="楕円 5">
            <a:extLst>
              <a:ext uri="{FF2B5EF4-FFF2-40B4-BE49-F238E27FC236}">
                <a16:creationId xmlns:a16="http://schemas.microsoft.com/office/drawing/2014/main" id="{28BFDFAF-565B-4EE5-9C22-4C8D5DB3EEC6}"/>
              </a:ext>
            </a:extLst>
          </p:cNvPr>
          <p:cNvSpPr/>
          <p:nvPr/>
        </p:nvSpPr>
        <p:spPr>
          <a:xfrm>
            <a:off x="919644" y="1320234"/>
            <a:ext cx="2526201" cy="6181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5628E58-EFAB-46CB-878E-1EFD33496791}"/>
              </a:ext>
            </a:extLst>
          </p:cNvPr>
          <p:cNvSpPr txBox="1"/>
          <p:nvPr/>
        </p:nvSpPr>
        <p:spPr>
          <a:xfrm>
            <a:off x="919644" y="1367680"/>
            <a:ext cx="2526201"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むずかしい</a:t>
            </a:r>
          </a:p>
        </p:txBody>
      </p:sp>
      <p:sp>
        <p:nvSpPr>
          <p:cNvPr id="8" name="楕円 7">
            <a:extLst>
              <a:ext uri="{FF2B5EF4-FFF2-40B4-BE49-F238E27FC236}">
                <a16:creationId xmlns:a16="http://schemas.microsoft.com/office/drawing/2014/main" id="{16EC2CB0-9045-4EE2-A5FF-F2C31E4EAE1E}"/>
              </a:ext>
            </a:extLst>
          </p:cNvPr>
          <p:cNvSpPr/>
          <p:nvPr/>
        </p:nvSpPr>
        <p:spPr>
          <a:xfrm>
            <a:off x="919644" y="3981664"/>
            <a:ext cx="3234649"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2E8E467-8B23-418D-88DB-00A9455314BC}"/>
              </a:ext>
            </a:extLst>
          </p:cNvPr>
          <p:cNvSpPr txBox="1"/>
          <p:nvPr/>
        </p:nvSpPr>
        <p:spPr>
          <a:xfrm>
            <a:off x="1062376" y="4025149"/>
            <a:ext cx="3091917"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かなりむずかしい</a:t>
            </a:r>
          </a:p>
        </p:txBody>
      </p:sp>
      <p:sp>
        <p:nvSpPr>
          <p:cNvPr id="10" name="楕円 9">
            <a:extLst>
              <a:ext uri="{FF2B5EF4-FFF2-40B4-BE49-F238E27FC236}">
                <a16:creationId xmlns:a16="http://schemas.microsoft.com/office/drawing/2014/main" id="{2AB3B5F2-F55D-43F7-BC57-E2D884F56423}"/>
              </a:ext>
            </a:extLst>
          </p:cNvPr>
          <p:cNvSpPr/>
          <p:nvPr/>
        </p:nvSpPr>
        <p:spPr>
          <a:xfrm>
            <a:off x="919644" y="6144549"/>
            <a:ext cx="2526201" cy="6181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8792EED-5645-4DEA-AC08-37C0D6C1319C}"/>
              </a:ext>
            </a:extLst>
          </p:cNvPr>
          <p:cNvSpPr txBox="1"/>
          <p:nvPr/>
        </p:nvSpPr>
        <p:spPr>
          <a:xfrm>
            <a:off x="919644" y="6191995"/>
            <a:ext cx="2526201"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むずかしい</a:t>
            </a:r>
          </a:p>
        </p:txBody>
      </p:sp>
      <p:sp>
        <p:nvSpPr>
          <p:cNvPr id="2" name="スライド番号プレースホルダー 1">
            <a:extLst>
              <a:ext uri="{FF2B5EF4-FFF2-40B4-BE49-F238E27FC236}">
                <a16:creationId xmlns:a16="http://schemas.microsoft.com/office/drawing/2014/main" id="{6FFC1F7D-2563-4418-ACEF-01E44C744085}"/>
              </a:ext>
            </a:extLst>
          </p:cNvPr>
          <p:cNvSpPr>
            <a:spLocks noGrp="1"/>
          </p:cNvSpPr>
          <p:nvPr>
            <p:ph type="sldNum" sz="quarter" idx="12"/>
          </p:nvPr>
        </p:nvSpPr>
        <p:spPr/>
        <p:txBody>
          <a:bodyPr/>
          <a:lstStyle/>
          <a:p>
            <a:fld id="{A742806C-2382-4B4D-8F82-E2EF329BD941}" type="slidenum">
              <a:rPr kumimoji="1" lang="ja-JP" altLang="en-US" smtClean="0"/>
              <a:t>39</a:t>
            </a:fld>
            <a:endParaRPr kumimoji="1" lang="ja-JP" altLang="en-US"/>
          </a:p>
        </p:txBody>
      </p:sp>
    </p:spTree>
    <p:extLst>
      <p:ext uri="{BB962C8B-B14F-4D97-AF65-F5344CB8AC3E}">
        <p14:creationId xmlns:p14="http://schemas.microsoft.com/office/powerpoint/2010/main" val="298512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B71577-89AC-4E5A-ACEB-E66CAE3DA012}"/>
              </a:ext>
            </a:extLst>
          </p:cNvPr>
          <p:cNvSpPr>
            <a:spLocks noGrp="1"/>
          </p:cNvSpPr>
          <p:nvPr>
            <p:ph type="title"/>
          </p:nvPr>
        </p:nvSpPr>
        <p:spPr>
          <a:xfrm>
            <a:off x="117988" y="4220"/>
            <a:ext cx="5228712"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①プログラミングの仕方を知る</a:t>
            </a:r>
            <a:br>
              <a:rPr lang="en-US" altLang="ja-JP" sz="2800" dirty="0">
                <a:latin typeface="HGS創英角ﾎﾟｯﾌﾟ体" panose="040B0A00000000000000" pitchFamily="50" charset="-128"/>
                <a:ea typeface="HGS創英角ﾎﾟｯﾌﾟ体" panose="040B0A00000000000000" pitchFamily="50" charset="-128"/>
              </a:rPr>
            </a:br>
            <a:r>
              <a:rPr lang="ja-JP" altLang="en-US" sz="2800" dirty="0">
                <a:latin typeface="HGS創英角ﾎﾟｯﾌﾟ体" panose="040B0A00000000000000" pitchFamily="50" charset="-128"/>
                <a:ea typeface="HGS創英角ﾎﾟｯﾌﾟ体" panose="040B0A00000000000000" pitchFamily="50" charset="-128"/>
              </a:rPr>
              <a:t>～おおまかな手順～</a:t>
            </a:r>
            <a:endParaRPr kumimoji="1" lang="ja-JP" altLang="en-US" dirty="0"/>
          </a:p>
        </p:txBody>
      </p:sp>
      <p:sp>
        <p:nvSpPr>
          <p:cNvPr id="4" name="コンテンツ プレースホルダー 2">
            <a:extLst>
              <a:ext uri="{FF2B5EF4-FFF2-40B4-BE49-F238E27FC236}">
                <a16:creationId xmlns:a16="http://schemas.microsoft.com/office/drawing/2014/main" id="{544090B9-DB0A-49C5-A95F-2D48865C38AE}"/>
              </a:ext>
            </a:extLst>
          </p:cNvPr>
          <p:cNvSpPr txBox="1">
            <a:spLocks/>
          </p:cNvSpPr>
          <p:nvPr/>
        </p:nvSpPr>
        <p:spPr>
          <a:xfrm>
            <a:off x="1" y="1345638"/>
            <a:ext cx="5346699" cy="575308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457200" indent="-457200">
              <a:lnSpc>
                <a:spcPct val="150000"/>
              </a:lnSpc>
              <a:buFont typeface="+mj-lt"/>
              <a:buAutoNum type="arabicPeriod"/>
            </a:pPr>
            <a:r>
              <a:rPr lang="ja-JP" altLang="en-US" sz="2400" dirty="0">
                <a:latin typeface="HGS創英角ﾎﾟｯﾌﾟ体" panose="040B0A00000000000000" pitchFamily="50" charset="-128"/>
                <a:ea typeface="HGS創英角ﾎﾟｯﾌﾟ体" panose="040B0A00000000000000" pitchFamily="50" charset="-128"/>
              </a:rPr>
              <a:t>ウェブサイト“</a:t>
            </a:r>
            <a:r>
              <a:rPr lang="en-US" altLang="ja-JP" sz="2400" dirty="0" err="1">
                <a:latin typeface="HGS創英角ﾎﾟｯﾌﾟ体" panose="040B0A00000000000000" pitchFamily="50" charset="-128"/>
                <a:ea typeface="HGS創英角ﾎﾟｯﾌﾟ体" panose="040B0A00000000000000" pitchFamily="50" charset="-128"/>
              </a:rPr>
              <a:t>UIFlow</a:t>
            </a:r>
            <a:r>
              <a:rPr lang="ja-JP" altLang="en-US" sz="2400" dirty="0">
                <a:latin typeface="HGS創英角ﾎﾟｯﾌﾟ体" panose="040B0A00000000000000" pitchFamily="50" charset="-128"/>
                <a:ea typeface="HGS創英角ﾎﾟｯﾌﾟ体" panose="040B0A00000000000000" pitchFamily="50" charset="-128"/>
              </a:rPr>
              <a:t>”を開く</a:t>
            </a: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r>
              <a:rPr lang="ja-JP" altLang="en-US" sz="2400" dirty="0">
                <a:latin typeface="HGS創英角ﾎﾟｯﾌﾟ体" panose="040B0A00000000000000" pitchFamily="50" charset="-128"/>
                <a:ea typeface="HGS創英角ﾎﾟｯﾌﾟ体" panose="040B0A00000000000000" pitchFamily="50" charset="-128"/>
              </a:rPr>
              <a:t>プログラムを作る</a:t>
            </a: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r>
              <a:rPr lang="ja-JP" altLang="en-US" sz="2400" dirty="0">
                <a:latin typeface="HGS創英角ﾎﾟｯﾌﾟ体" panose="040B0A00000000000000" pitchFamily="50" charset="-128"/>
                <a:ea typeface="HGS創英角ﾎﾟｯﾌﾟ体" panose="040B0A00000000000000" pitchFamily="50" charset="-128"/>
              </a:rPr>
              <a:t>作ったプログラムを</a:t>
            </a:r>
            <a:r>
              <a:rPr lang="en-US" altLang="ja-JP" sz="2400" dirty="0">
                <a:latin typeface="HGS創英角ﾎﾟｯﾌﾟ体" panose="040B0A00000000000000" pitchFamily="50" charset="-128"/>
                <a:ea typeface="HGS創英角ﾎﾟｯﾌﾟ体" panose="040B0A00000000000000" pitchFamily="50" charset="-128"/>
              </a:rPr>
              <a:t>M5Stack</a:t>
            </a:r>
            <a:r>
              <a:rPr lang="ja-JP" altLang="en-US" sz="2400" dirty="0">
                <a:latin typeface="HGS創英角ﾎﾟｯﾌﾟ体" panose="040B0A00000000000000" pitchFamily="50" charset="-128"/>
                <a:ea typeface="HGS創英角ﾎﾟｯﾌﾟ体" panose="040B0A00000000000000" pitchFamily="50" charset="-128"/>
              </a:rPr>
              <a:t>に書き込む</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3" name="図 2">
            <a:extLst>
              <a:ext uri="{FF2B5EF4-FFF2-40B4-BE49-F238E27FC236}">
                <a16:creationId xmlns:a16="http://schemas.microsoft.com/office/drawing/2014/main" id="{9D4EBC31-4115-4FB6-89F7-CB2799449373}"/>
              </a:ext>
            </a:extLst>
          </p:cNvPr>
          <p:cNvPicPr>
            <a:picLocks noChangeAspect="1"/>
          </p:cNvPicPr>
          <p:nvPr/>
        </p:nvPicPr>
        <p:blipFill>
          <a:blip r:embed="rId2"/>
          <a:stretch>
            <a:fillRect/>
          </a:stretch>
        </p:blipFill>
        <p:spPr>
          <a:xfrm>
            <a:off x="774414" y="3807100"/>
            <a:ext cx="2765199" cy="1232801"/>
          </a:xfrm>
          <a:prstGeom prst="rect">
            <a:avLst/>
          </a:prstGeom>
        </p:spPr>
      </p:pic>
      <p:pic>
        <p:nvPicPr>
          <p:cNvPr id="6" name="図 5">
            <a:extLst>
              <a:ext uri="{FF2B5EF4-FFF2-40B4-BE49-F238E27FC236}">
                <a16:creationId xmlns:a16="http://schemas.microsoft.com/office/drawing/2014/main" id="{76C69FC8-A970-4D54-8EED-F4F57B7A4BE3}"/>
              </a:ext>
            </a:extLst>
          </p:cNvPr>
          <p:cNvPicPr>
            <a:picLocks noChangeAspect="1"/>
          </p:cNvPicPr>
          <p:nvPr/>
        </p:nvPicPr>
        <p:blipFill>
          <a:blip r:embed="rId3"/>
          <a:stretch>
            <a:fillRect/>
          </a:stretch>
        </p:blipFill>
        <p:spPr>
          <a:xfrm>
            <a:off x="774414" y="1881516"/>
            <a:ext cx="2765199" cy="1266117"/>
          </a:xfrm>
          <a:prstGeom prst="rect">
            <a:avLst/>
          </a:prstGeom>
        </p:spPr>
      </p:pic>
      <p:pic>
        <p:nvPicPr>
          <p:cNvPr id="1026" name="Picture 2" descr="ノートパソコンのイラスト">
            <a:extLst>
              <a:ext uri="{FF2B5EF4-FFF2-40B4-BE49-F238E27FC236}">
                <a16:creationId xmlns:a16="http://schemas.microsoft.com/office/drawing/2014/main" id="{51F00F09-6F42-46BC-BC5B-E62F98B03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039" y="5810753"/>
            <a:ext cx="1052870" cy="1052870"/>
          </a:xfrm>
          <a:prstGeom prst="rect">
            <a:avLst/>
          </a:prstGeom>
          <a:noFill/>
          <a:extLst>
            <a:ext uri="{909E8E84-426E-40DD-AFC4-6F175D3DCCD1}">
              <a14:hiddenFill xmlns:a14="http://schemas.microsoft.com/office/drawing/2010/main">
                <a:solidFill>
                  <a:srgbClr val="FFFFFF"/>
                </a:solidFill>
              </a14:hiddenFill>
            </a:ext>
          </a:extLst>
        </p:spPr>
      </p:pic>
      <p:pic>
        <p:nvPicPr>
          <p:cNvPr id="8" name="コンテンツ プレースホルダー 8" descr="座る, 携帯電話, 電話, テーブル が含まれている画像&#10;&#10;自動的に生成された説明">
            <a:extLst>
              <a:ext uri="{FF2B5EF4-FFF2-40B4-BE49-F238E27FC236}">
                <a16:creationId xmlns:a16="http://schemas.microsoft.com/office/drawing/2014/main" id="{6AA357C7-B9BD-4794-B68F-0DE48D5DBB3B}"/>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5685" t="3474" r="11374" b="13775"/>
          <a:stretch/>
        </p:blipFill>
        <p:spPr>
          <a:xfrm>
            <a:off x="4023445" y="5967760"/>
            <a:ext cx="1052870" cy="895863"/>
          </a:xfrm>
        </p:spPr>
      </p:pic>
      <p:sp>
        <p:nvSpPr>
          <p:cNvPr id="7" name="矢印: 右 6">
            <a:extLst>
              <a:ext uri="{FF2B5EF4-FFF2-40B4-BE49-F238E27FC236}">
                <a16:creationId xmlns:a16="http://schemas.microsoft.com/office/drawing/2014/main" id="{3D518D29-F405-4A63-BA4C-1763576E5DA3}"/>
              </a:ext>
            </a:extLst>
          </p:cNvPr>
          <p:cNvSpPr/>
          <p:nvPr/>
        </p:nvSpPr>
        <p:spPr>
          <a:xfrm>
            <a:off x="3148370" y="6179717"/>
            <a:ext cx="782485" cy="47194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C4240FB-A6B9-44B1-8974-A2BCE15ACC88}"/>
              </a:ext>
            </a:extLst>
          </p:cNvPr>
          <p:cNvSpPr txBox="1"/>
          <p:nvPr/>
        </p:nvSpPr>
        <p:spPr>
          <a:xfrm>
            <a:off x="2319246" y="1280574"/>
            <a:ext cx="1611609"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ユーアイフロー</a:t>
            </a:r>
          </a:p>
        </p:txBody>
      </p:sp>
      <p:sp>
        <p:nvSpPr>
          <p:cNvPr id="5" name="スライド番号プレースホルダー 4">
            <a:extLst>
              <a:ext uri="{FF2B5EF4-FFF2-40B4-BE49-F238E27FC236}">
                <a16:creationId xmlns:a16="http://schemas.microsoft.com/office/drawing/2014/main" id="{9D9F4BDA-B640-4445-9D79-DC44203F3565}"/>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4</a:t>
            </a:fld>
            <a:endParaRPr kumimoji="1" lang="ja-JP" altLang="en-US" dirty="0"/>
          </a:p>
        </p:txBody>
      </p:sp>
    </p:spTree>
    <p:extLst>
      <p:ext uri="{BB962C8B-B14F-4D97-AF65-F5344CB8AC3E}">
        <p14:creationId xmlns:p14="http://schemas.microsoft.com/office/powerpoint/2010/main" val="3522595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0" y="0"/>
            <a:ext cx="5228712"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補足</a:t>
            </a:r>
            <a:endParaRPr kumimoji="1" lang="ja-JP" altLang="en-US" dirty="0"/>
          </a:p>
        </p:txBody>
      </p:sp>
      <p:sp>
        <p:nvSpPr>
          <p:cNvPr id="2" name="スライド番号プレースホルダー 1">
            <a:extLst>
              <a:ext uri="{FF2B5EF4-FFF2-40B4-BE49-F238E27FC236}">
                <a16:creationId xmlns:a16="http://schemas.microsoft.com/office/drawing/2014/main" id="{D83D1AE7-0102-4555-A448-25C48F284228}"/>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40</a:t>
            </a:fld>
            <a:endParaRPr kumimoji="1" lang="ja-JP" altLang="en-US" dirty="0"/>
          </a:p>
        </p:txBody>
      </p:sp>
      <p:sp>
        <p:nvSpPr>
          <p:cNvPr id="10" name="コンテンツ プレースホルダー 2">
            <a:extLst>
              <a:ext uri="{FF2B5EF4-FFF2-40B4-BE49-F238E27FC236}">
                <a16:creationId xmlns:a16="http://schemas.microsoft.com/office/drawing/2014/main" id="{72550D02-B42E-4BAC-9301-AD4B5DDCA15D}"/>
              </a:ext>
            </a:extLst>
          </p:cNvPr>
          <p:cNvSpPr txBox="1">
            <a:spLocks/>
          </p:cNvSpPr>
          <p:nvPr/>
        </p:nvSpPr>
        <p:spPr>
          <a:xfrm>
            <a:off x="1413" y="870156"/>
            <a:ext cx="5345287" cy="668952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400" dirty="0">
                <a:latin typeface="HGSｺﾞｼｯｸE" panose="020B0900000000000000" pitchFamily="50" charset="-128"/>
                <a:ea typeface="HGSｺﾞｼｯｸE" panose="020B0900000000000000" pitchFamily="50" charset="-128"/>
              </a:rPr>
              <a:t>M5Stack</a:t>
            </a:r>
            <a:r>
              <a:rPr lang="ja-JP" altLang="en-US" sz="2400" dirty="0">
                <a:latin typeface="HGSｺﾞｼｯｸE" panose="020B0900000000000000" pitchFamily="50" charset="-128"/>
                <a:ea typeface="HGSｺﾞｼｯｸE" panose="020B0900000000000000" pitchFamily="50" charset="-128"/>
              </a:rPr>
              <a:t>の種類と違い</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Basic</a:t>
            </a:r>
            <a:r>
              <a:rPr lang="ja-JP" altLang="en-US" sz="2000" dirty="0">
                <a:latin typeface="HGSｺﾞｼｯｸE" panose="020B0900000000000000" pitchFamily="50" charset="-128"/>
                <a:ea typeface="HGSｺﾞｼｯｸE" panose="020B0900000000000000" pitchFamily="50" charset="-128"/>
              </a:rPr>
              <a:t>：最も基本的な</a:t>
            </a:r>
            <a:r>
              <a:rPr lang="en-US" altLang="ja-JP" sz="2000" dirty="0">
                <a:latin typeface="HGSｺﾞｼｯｸE" panose="020B0900000000000000" pitchFamily="50" charset="-128"/>
                <a:ea typeface="HGSｺﾞｼｯｸE" panose="020B0900000000000000" pitchFamily="50" charset="-128"/>
              </a:rPr>
              <a:t>M5Stack</a:t>
            </a: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Gray</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Basic</a:t>
            </a:r>
            <a:r>
              <a:rPr lang="ja-JP" altLang="en-US" sz="2000" dirty="0">
                <a:latin typeface="HGSｺﾞｼｯｸE" panose="020B0900000000000000" pitchFamily="50" charset="-128"/>
                <a:ea typeface="HGSｺﾞｼｯｸE" panose="020B0900000000000000" pitchFamily="50" charset="-128"/>
              </a:rPr>
              <a:t>に加速度・ジャイロセンサ内蔵</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Faces</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Gray</a:t>
            </a:r>
            <a:r>
              <a:rPr lang="ja-JP" altLang="en-US" sz="2000" dirty="0">
                <a:latin typeface="HGSｺﾞｼｯｸE" panose="020B0900000000000000" pitchFamily="50" charset="-128"/>
                <a:ea typeface="HGSｺﾞｼｯｸE" panose="020B0900000000000000" pitchFamily="50" charset="-128"/>
              </a:rPr>
              <a:t>にキーボード、テンキー、ゲーム機風のインターフェイス・パネル（この</a:t>
            </a:r>
            <a:r>
              <a:rPr lang="en-US" altLang="ja-JP" sz="2000" dirty="0">
                <a:latin typeface="HGSｺﾞｼｯｸE" panose="020B0900000000000000" pitchFamily="50" charset="-128"/>
                <a:ea typeface="HGSｺﾞｼｯｸE" panose="020B0900000000000000" pitchFamily="50" charset="-128"/>
              </a:rPr>
              <a:t>3</a:t>
            </a:r>
            <a:r>
              <a:rPr lang="ja-JP" altLang="en-US" sz="2000" dirty="0">
                <a:latin typeface="HGSｺﾞｼｯｸE" panose="020B0900000000000000" pitchFamily="50" charset="-128"/>
                <a:ea typeface="HGSｺﾞｼｯｸE" panose="020B0900000000000000" pitchFamily="50" charset="-128"/>
              </a:rPr>
              <a:t>種類を付け替え可能）の部分が拡張したもの</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GO</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Gray</a:t>
            </a:r>
            <a:r>
              <a:rPr lang="ja-JP" altLang="en-US" sz="2000" dirty="0">
                <a:latin typeface="HGSｺﾞｼｯｸE" panose="020B0900000000000000" pitchFamily="50" charset="-128"/>
                <a:ea typeface="HGSｺﾞｼｯｸE" panose="020B0900000000000000" pitchFamily="50" charset="-128"/>
              </a:rPr>
              <a:t>にポート（</a:t>
            </a:r>
            <a:r>
              <a:rPr lang="en-US" altLang="ja-JP" sz="2000" dirty="0">
                <a:latin typeface="HGSｺﾞｼｯｸE" panose="020B0900000000000000" pitchFamily="50" charset="-128"/>
                <a:ea typeface="HGSｺﾞｼｯｸE" panose="020B0900000000000000" pitchFamily="50" charset="-128"/>
              </a:rPr>
              <a:t>A,B,C</a:t>
            </a:r>
            <a:r>
              <a:rPr lang="ja-JP" altLang="en-US" sz="2000" dirty="0">
                <a:latin typeface="HGSｺﾞｼｯｸE" panose="020B0900000000000000" pitchFamily="50" charset="-128"/>
                <a:ea typeface="HGSｺﾞｼｯｸE" panose="020B0900000000000000" pitchFamily="50" charset="-128"/>
              </a:rPr>
              <a:t>）が付いたもの</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Fire</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GO</a:t>
            </a:r>
            <a:r>
              <a:rPr lang="ja-JP" altLang="en-US" sz="2000" dirty="0">
                <a:latin typeface="HGSｺﾞｼｯｸE" panose="020B0900000000000000" pitchFamily="50" charset="-128"/>
                <a:ea typeface="HGSｺﾞｼｯｸE" panose="020B0900000000000000" pitchFamily="50" charset="-128"/>
              </a:rPr>
              <a:t>に取り外し可能なバッテリーが付属</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400" dirty="0">
                <a:latin typeface="HGSｺﾞｼｯｸE" panose="020B0900000000000000" pitchFamily="50" charset="-128"/>
                <a:ea typeface="HGSｺﾞｼｯｸE" panose="020B0900000000000000" pitchFamily="50" charset="-128"/>
              </a:rPr>
              <a:t>M5flow</a:t>
            </a:r>
            <a:r>
              <a:rPr lang="ja-JP" altLang="en-US" sz="2400" dirty="0">
                <a:latin typeface="HGSｺﾞｼｯｸE" panose="020B0900000000000000" pitchFamily="50" charset="-128"/>
                <a:ea typeface="HGSｺﾞｼｯｸE" panose="020B0900000000000000" pitchFamily="50" charset="-128"/>
              </a:rPr>
              <a:t>でプログラムを作って</a:t>
            </a:r>
            <a:r>
              <a:rPr lang="en-US" altLang="ja-JP" sz="2400" dirty="0">
                <a:latin typeface="HGSｺﾞｼｯｸE" panose="020B0900000000000000" pitchFamily="50" charset="-128"/>
                <a:ea typeface="HGSｺﾞｼｯｸE" panose="020B0900000000000000" pitchFamily="50" charset="-128"/>
              </a:rPr>
              <a:t>M5Stack</a:t>
            </a:r>
            <a:r>
              <a:rPr lang="ja-JP" altLang="en-US" sz="2400" dirty="0">
                <a:latin typeface="HGSｺﾞｼｯｸE" panose="020B0900000000000000" pitchFamily="50" charset="-128"/>
                <a:ea typeface="HGSｺﾞｼｯｸE" panose="020B0900000000000000" pitchFamily="50" charset="-128"/>
              </a:rPr>
              <a:t>に書き込みたい！</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err="1">
                <a:latin typeface="HGSｺﾞｼｯｸE" panose="020B0900000000000000" pitchFamily="50" charset="-128"/>
                <a:ea typeface="HGSｺﾞｼｯｸE" panose="020B0900000000000000" pitchFamily="50" charset="-128"/>
              </a:rPr>
              <a:t>UIFlow</a:t>
            </a:r>
            <a:r>
              <a:rPr lang="ja-JP" altLang="en-US" sz="2000" dirty="0">
                <a:latin typeface="HGSｺﾞｼｯｸE" panose="020B0900000000000000" pitchFamily="50" charset="-128"/>
                <a:ea typeface="HGSｺﾞｼｯｸE" panose="020B0900000000000000" pitchFamily="50" charset="-128"/>
              </a:rPr>
              <a:t>”と検索しよう！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400" dirty="0">
                <a:latin typeface="HGSｺﾞｼｯｸE" panose="020B0900000000000000" pitchFamily="50" charset="-128"/>
                <a:ea typeface="HGSｺﾞｼｯｸE" panose="020B0900000000000000" pitchFamily="50" charset="-128"/>
              </a:rPr>
              <a:t>この資料はこちらから→</a:t>
            </a:r>
            <a:endParaRPr lang="en-US" altLang="ja-JP" sz="2400" dirty="0">
              <a:latin typeface="HGSｺﾞｼｯｸE" panose="020B0900000000000000" pitchFamily="50" charset="-128"/>
              <a:ea typeface="HGSｺﾞｼｯｸE" panose="020B0900000000000000" pitchFamily="50" charset="-128"/>
            </a:endParaRPr>
          </a:p>
        </p:txBody>
      </p:sp>
      <p:pic>
        <p:nvPicPr>
          <p:cNvPr id="3" name="図 2">
            <a:extLst>
              <a:ext uri="{FF2B5EF4-FFF2-40B4-BE49-F238E27FC236}">
                <a16:creationId xmlns:a16="http://schemas.microsoft.com/office/drawing/2014/main" id="{C6254A3A-E19F-4C53-B612-EE5163C170F1}"/>
              </a:ext>
            </a:extLst>
          </p:cNvPr>
          <p:cNvPicPr>
            <a:picLocks noChangeAspect="1"/>
          </p:cNvPicPr>
          <p:nvPr/>
        </p:nvPicPr>
        <p:blipFill>
          <a:blip r:embed="rId2"/>
          <a:stretch>
            <a:fillRect/>
          </a:stretch>
        </p:blipFill>
        <p:spPr>
          <a:xfrm>
            <a:off x="1433202" y="6870225"/>
            <a:ext cx="632624" cy="484497"/>
          </a:xfrm>
          <a:prstGeom prst="rect">
            <a:avLst/>
          </a:prstGeom>
        </p:spPr>
      </p:pic>
      <p:sp>
        <p:nvSpPr>
          <p:cNvPr id="6" name="テキスト ボックス 5">
            <a:extLst>
              <a:ext uri="{FF2B5EF4-FFF2-40B4-BE49-F238E27FC236}">
                <a16:creationId xmlns:a16="http://schemas.microsoft.com/office/drawing/2014/main" id="{0D07F1A0-E634-495F-AB47-312A40555DAD}"/>
              </a:ext>
            </a:extLst>
          </p:cNvPr>
          <p:cNvSpPr txBox="1"/>
          <p:nvPr/>
        </p:nvSpPr>
        <p:spPr>
          <a:xfrm>
            <a:off x="74646" y="6247548"/>
            <a:ext cx="3775393" cy="738664"/>
          </a:xfrm>
          <a:prstGeom prst="rect">
            <a:avLst/>
          </a:prstGeom>
          <a:noFill/>
        </p:spPr>
        <p:txBody>
          <a:bodyPr wrap="none" rtlCol="0">
            <a:spAutoFit/>
          </a:bodyPr>
          <a:lstStyle/>
          <a:p>
            <a:r>
              <a:rPr kumimoji="1" lang="ja-JP" altLang="en-US" sz="1400" dirty="0"/>
              <a:t>資料作成</a:t>
            </a:r>
            <a:r>
              <a:rPr kumimoji="1" lang="en-US" altLang="ja-JP" sz="1400" dirty="0"/>
              <a:t>(2020/3/26)</a:t>
            </a:r>
            <a:r>
              <a:rPr kumimoji="1" lang="ja-JP" altLang="en-US" sz="1400" dirty="0"/>
              <a:t>：</a:t>
            </a:r>
            <a:endParaRPr kumimoji="1" lang="en-US" altLang="ja-JP" sz="1400" dirty="0"/>
          </a:p>
          <a:p>
            <a:r>
              <a:rPr kumimoji="1" lang="ja-JP" altLang="en-US" sz="1400" dirty="0"/>
              <a:t>金沢大学 電子情報学類</a:t>
            </a:r>
            <a:endParaRPr kumimoji="1" lang="en-US" altLang="ja-JP" sz="1400" dirty="0"/>
          </a:p>
          <a:p>
            <a:r>
              <a:rPr kumimoji="1" lang="ja-JP" altLang="en-US" sz="1400" dirty="0"/>
              <a:t>インタフェースデバイス研究室（伊部陽平）</a:t>
            </a:r>
          </a:p>
        </p:txBody>
      </p:sp>
      <p:pic>
        <p:nvPicPr>
          <p:cNvPr id="8" name="図 7">
            <a:extLst>
              <a:ext uri="{FF2B5EF4-FFF2-40B4-BE49-F238E27FC236}">
                <a16:creationId xmlns:a16="http://schemas.microsoft.com/office/drawing/2014/main" id="{37E781C8-F84D-4429-8B92-12A76D71A37D}"/>
              </a:ext>
            </a:extLst>
          </p:cNvPr>
          <p:cNvPicPr>
            <a:picLocks noChangeAspect="1"/>
          </p:cNvPicPr>
          <p:nvPr/>
        </p:nvPicPr>
        <p:blipFill>
          <a:blip r:embed="rId3"/>
          <a:stretch>
            <a:fillRect/>
          </a:stretch>
        </p:blipFill>
        <p:spPr>
          <a:xfrm>
            <a:off x="111078" y="6911233"/>
            <a:ext cx="1169117" cy="402483"/>
          </a:xfrm>
          <a:prstGeom prst="rect">
            <a:avLst/>
          </a:prstGeom>
        </p:spPr>
      </p:pic>
      <p:sp>
        <p:nvSpPr>
          <p:cNvPr id="7" name="テキスト ボックス 6">
            <a:extLst>
              <a:ext uri="{FF2B5EF4-FFF2-40B4-BE49-F238E27FC236}">
                <a16:creationId xmlns:a16="http://schemas.microsoft.com/office/drawing/2014/main" id="{5590BE3C-059E-4A88-8BDC-D35C662152CE}"/>
              </a:ext>
            </a:extLst>
          </p:cNvPr>
          <p:cNvSpPr txBox="1"/>
          <p:nvPr/>
        </p:nvSpPr>
        <p:spPr>
          <a:xfrm>
            <a:off x="2024970" y="6853602"/>
            <a:ext cx="1210075" cy="584775"/>
          </a:xfrm>
          <a:prstGeom prst="rect">
            <a:avLst/>
          </a:prstGeom>
          <a:noFill/>
        </p:spPr>
        <p:txBody>
          <a:bodyPr wrap="none" rtlCol="0">
            <a:spAutoFit/>
          </a:bodyPr>
          <a:lstStyle/>
          <a:p>
            <a:r>
              <a:rPr kumimoji="1" lang="en-US" altLang="ja-JP" sz="1600" dirty="0"/>
              <a:t>http://ifdl.jp</a:t>
            </a:r>
            <a:br>
              <a:rPr kumimoji="1" lang="en-US" altLang="ja-JP" sz="1600" dirty="0"/>
            </a:br>
            <a:r>
              <a:rPr kumimoji="1" lang="en-US" altLang="ja-JP" sz="1600" dirty="0"/>
              <a:t>info@ifdl.jp</a:t>
            </a:r>
            <a:endParaRPr kumimoji="1" lang="ja-JP" altLang="en-US" sz="1600" dirty="0"/>
          </a:p>
        </p:txBody>
      </p:sp>
      <p:sp>
        <p:nvSpPr>
          <p:cNvPr id="9" name="四角形: 角を丸くする 8">
            <a:extLst>
              <a:ext uri="{FF2B5EF4-FFF2-40B4-BE49-F238E27FC236}">
                <a16:creationId xmlns:a16="http://schemas.microsoft.com/office/drawing/2014/main" id="{D03DAD20-3192-41AA-B8CD-FD12853CB1ED}"/>
              </a:ext>
            </a:extLst>
          </p:cNvPr>
          <p:cNvSpPr/>
          <p:nvPr/>
        </p:nvSpPr>
        <p:spPr>
          <a:xfrm>
            <a:off x="74646" y="6219097"/>
            <a:ext cx="3657599" cy="1219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C103C38D-6D39-4D54-8F49-B2330DF62C74}"/>
              </a:ext>
            </a:extLst>
          </p:cNvPr>
          <p:cNvPicPr>
            <a:picLocks noChangeAspect="1"/>
          </p:cNvPicPr>
          <p:nvPr/>
        </p:nvPicPr>
        <p:blipFill>
          <a:blip r:embed="rId4"/>
          <a:stretch>
            <a:fillRect/>
          </a:stretch>
        </p:blipFill>
        <p:spPr>
          <a:xfrm>
            <a:off x="3666931" y="5525677"/>
            <a:ext cx="1629434" cy="1629434"/>
          </a:xfrm>
          <a:prstGeom prst="rect">
            <a:avLst/>
          </a:prstGeom>
        </p:spPr>
      </p:pic>
    </p:spTree>
    <p:extLst>
      <p:ext uri="{BB962C8B-B14F-4D97-AF65-F5344CB8AC3E}">
        <p14:creationId xmlns:p14="http://schemas.microsoft.com/office/powerpoint/2010/main" val="399776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4534812-42E1-43D7-BB74-3A96245EB29F}"/>
              </a:ext>
            </a:extLst>
          </p:cNvPr>
          <p:cNvPicPr>
            <a:picLocks noChangeAspect="1"/>
          </p:cNvPicPr>
          <p:nvPr/>
        </p:nvPicPr>
        <p:blipFill rotWithShape="1">
          <a:blip r:embed="rId2"/>
          <a:srcRect l="27066" t="45043" r="52116" b="27068"/>
          <a:stretch/>
        </p:blipFill>
        <p:spPr>
          <a:xfrm>
            <a:off x="117988" y="1796004"/>
            <a:ext cx="2404296" cy="1718924"/>
          </a:xfrm>
          <a:prstGeom prst="rect">
            <a:avLst/>
          </a:prstGeom>
          <a:ln>
            <a:solidFill>
              <a:schemeClr val="accent1"/>
            </a:solidFill>
          </a:ln>
        </p:spPr>
      </p:pic>
      <p:pic>
        <p:nvPicPr>
          <p:cNvPr id="5" name="図 4">
            <a:extLst>
              <a:ext uri="{FF2B5EF4-FFF2-40B4-BE49-F238E27FC236}">
                <a16:creationId xmlns:a16="http://schemas.microsoft.com/office/drawing/2014/main" id="{D0C65DE4-E232-4EC9-AB4E-68B947799904}"/>
              </a:ext>
            </a:extLst>
          </p:cNvPr>
          <p:cNvPicPr>
            <a:picLocks noChangeAspect="1"/>
          </p:cNvPicPr>
          <p:nvPr/>
        </p:nvPicPr>
        <p:blipFill rotWithShape="1">
          <a:blip r:embed="rId3"/>
          <a:srcRect r="39817" b="15774"/>
          <a:stretch/>
        </p:blipFill>
        <p:spPr>
          <a:xfrm>
            <a:off x="2907361" y="1796004"/>
            <a:ext cx="2321351" cy="1718924"/>
          </a:xfrm>
          <a:prstGeom prst="rect">
            <a:avLst/>
          </a:prstGeom>
          <a:ln>
            <a:solidFill>
              <a:schemeClr val="accent1"/>
            </a:solidFill>
          </a:ln>
        </p:spPr>
      </p:pic>
      <p:sp>
        <p:nvSpPr>
          <p:cNvPr id="11" name="タイトル 1">
            <a:extLst>
              <a:ext uri="{FF2B5EF4-FFF2-40B4-BE49-F238E27FC236}">
                <a16:creationId xmlns:a16="http://schemas.microsoft.com/office/drawing/2014/main" id="{E905C9B3-A7F8-49D0-B76B-3907E3926425}"/>
              </a:ext>
            </a:extLst>
          </p:cNvPr>
          <p:cNvSpPr>
            <a:spLocks noGrp="1"/>
          </p:cNvSpPr>
          <p:nvPr>
            <p:ph type="title"/>
          </p:nvPr>
        </p:nvSpPr>
        <p:spPr>
          <a:xfrm>
            <a:off x="117988" y="4220"/>
            <a:ext cx="5228712" cy="120397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①プログラミングの仕方を知る</a:t>
            </a:r>
            <a:br>
              <a:rPr lang="en-US" altLang="ja-JP" sz="2800" dirty="0">
                <a:latin typeface="HGS創英角ﾎﾟｯﾌﾟ体" panose="040B0A00000000000000" pitchFamily="50" charset="-128"/>
                <a:ea typeface="HGS創英角ﾎﾟｯﾌﾟ体" panose="040B0A00000000000000" pitchFamily="50" charset="-128"/>
              </a:rPr>
            </a:br>
            <a:r>
              <a:rPr lang="ja-JP" altLang="en-US" sz="2800" dirty="0">
                <a:latin typeface="HGS創英角ﾎﾟｯﾌﾟ体" panose="040B0A00000000000000" pitchFamily="50" charset="-128"/>
                <a:ea typeface="HGS創英角ﾎﾟｯﾌﾟ体" panose="040B0A00000000000000" pitchFamily="50" charset="-128"/>
              </a:rPr>
              <a:t>～</a:t>
            </a:r>
            <a:r>
              <a:rPr lang="en-US" altLang="ja-JP" sz="2800" dirty="0" err="1">
                <a:latin typeface="HGS創英角ﾎﾟｯﾌﾟ体" panose="040B0A00000000000000" pitchFamily="50" charset="-128"/>
                <a:ea typeface="HGS創英角ﾎﾟｯﾌﾟ体" panose="040B0A00000000000000" pitchFamily="50" charset="-128"/>
              </a:rPr>
              <a:t>UIFlow</a:t>
            </a:r>
            <a:r>
              <a:rPr lang="ja-JP" altLang="en-US" sz="2800" dirty="0">
                <a:latin typeface="HGS創英角ﾎﾟｯﾌﾟ体" panose="040B0A00000000000000" pitchFamily="50" charset="-128"/>
                <a:ea typeface="HGS創英角ﾎﾟｯﾌﾟ体" panose="040B0A00000000000000" pitchFamily="50" charset="-128"/>
              </a:rPr>
              <a:t>への行き方～</a:t>
            </a:r>
            <a:endParaRPr kumimoji="1" lang="ja-JP" altLang="en-US" dirty="0"/>
          </a:p>
        </p:txBody>
      </p:sp>
      <p:pic>
        <p:nvPicPr>
          <p:cNvPr id="12" name="図 11">
            <a:extLst>
              <a:ext uri="{FF2B5EF4-FFF2-40B4-BE49-F238E27FC236}">
                <a16:creationId xmlns:a16="http://schemas.microsoft.com/office/drawing/2014/main" id="{7B47A32E-86A2-45C4-B4D3-DBF87EB50927}"/>
              </a:ext>
            </a:extLst>
          </p:cNvPr>
          <p:cNvPicPr>
            <a:picLocks noChangeAspect="1"/>
          </p:cNvPicPr>
          <p:nvPr/>
        </p:nvPicPr>
        <p:blipFill>
          <a:blip r:embed="rId4"/>
          <a:stretch>
            <a:fillRect/>
          </a:stretch>
        </p:blipFill>
        <p:spPr>
          <a:xfrm>
            <a:off x="664173" y="4773497"/>
            <a:ext cx="4136339" cy="2210489"/>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EFD5F8E4-E0F2-4FF8-AE9E-19398625980B}"/>
              </a:ext>
            </a:extLst>
          </p:cNvPr>
          <p:cNvSpPr txBox="1"/>
          <p:nvPr/>
        </p:nvSpPr>
        <p:spPr>
          <a:xfrm>
            <a:off x="-28568" y="1208196"/>
            <a:ext cx="2555362"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1.</a:t>
            </a:r>
            <a:r>
              <a:rPr kumimoji="1" lang="en-US" altLang="ja-JP" sz="2400" dirty="0">
                <a:solidFill>
                  <a:srgbClr val="00B050"/>
                </a:solidFill>
                <a:latin typeface="HGｺﾞｼｯｸE" panose="020B0909000000000000" pitchFamily="49" charset="-128"/>
                <a:ea typeface="HGｺﾞｼｯｸE" panose="020B0909000000000000" pitchFamily="49" charset="-128"/>
              </a:rPr>
              <a:t>m5flow</a:t>
            </a:r>
            <a:r>
              <a:rPr kumimoji="1" lang="ja-JP" altLang="en-US" sz="2400" dirty="0">
                <a:latin typeface="HGｺﾞｼｯｸE" panose="020B0909000000000000" pitchFamily="49" charset="-128"/>
                <a:ea typeface="HGｺﾞｼｯｸE" panose="020B0909000000000000" pitchFamily="49" charset="-128"/>
              </a:rPr>
              <a:t>で検索</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5" name="テキスト ボックス 14">
            <a:extLst>
              <a:ext uri="{FF2B5EF4-FFF2-40B4-BE49-F238E27FC236}">
                <a16:creationId xmlns:a16="http://schemas.microsoft.com/office/drawing/2014/main" id="{4F0ABAAA-9FA3-4367-B268-382BB4D310F1}"/>
              </a:ext>
            </a:extLst>
          </p:cNvPr>
          <p:cNvSpPr txBox="1"/>
          <p:nvPr/>
        </p:nvSpPr>
        <p:spPr>
          <a:xfrm>
            <a:off x="2526794" y="1208196"/>
            <a:ext cx="3113018"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2.M5Flow</a:t>
            </a:r>
            <a:r>
              <a:rPr kumimoji="1" lang="ja-JP" altLang="en-US" sz="2400" dirty="0">
                <a:latin typeface="HGｺﾞｼｯｸE" panose="020B0909000000000000" pitchFamily="49" charset="-128"/>
                <a:ea typeface="HGｺﾞｼｯｸE" panose="020B0909000000000000" pitchFamily="49" charset="-128"/>
              </a:rPr>
              <a:t>をクリック</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6" name="正方形/長方形 15">
            <a:extLst>
              <a:ext uri="{FF2B5EF4-FFF2-40B4-BE49-F238E27FC236}">
                <a16:creationId xmlns:a16="http://schemas.microsoft.com/office/drawing/2014/main" id="{2F9E9F72-EEDD-4B2B-9654-EA2EF39559D7}"/>
              </a:ext>
            </a:extLst>
          </p:cNvPr>
          <p:cNvSpPr/>
          <p:nvPr/>
        </p:nvSpPr>
        <p:spPr>
          <a:xfrm>
            <a:off x="3339437" y="2522418"/>
            <a:ext cx="1751371" cy="324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B39A885D-0EBF-49C6-82E4-62E25EAD0709}"/>
              </a:ext>
            </a:extLst>
          </p:cNvPr>
          <p:cNvSpPr txBox="1"/>
          <p:nvPr/>
        </p:nvSpPr>
        <p:spPr>
          <a:xfrm>
            <a:off x="533893" y="4034833"/>
            <a:ext cx="4396901" cy="738664"/>
          </a:xfrm>
          <a:prstGeom prst="rect">
            <a:avLst/>
          </a:prstGeom>
          <a:noFill/>
        </p:spPr>
        <p:txBody>
          <a:bodyPr wrap="square" rtlCol="0">
            <a:spAutoFit/>
          </a:bodyPr>
          <a:lstStyle/>
          <a:p>
            <a:pPr algn="ctr"/>
            <a:r>
              <a:rPr kumimoji="1" lang="en-US" altLang="ja-JP" sz="2400" dirty="0">
                <a:latin typeface="HGｺﾞｼｯｸE" panose="020B0909000000000000" pitchFamily="49" charset="-128"/>
                <a:ea typeface="HGｺﾞｼｯｸE" panose="020B0909000000000000" pitchFamily="49" charset="-128"/>
              </a:rPr>
              <a:t>3.</a:t>
            </a:r>
            <a:r>
              <a:rPr kumimoji="1" lang="ja-JP" altLang="en-US" sz="2400" dirty="0">
                <a:latin typeface="HGｺﾞｼｯｸE" panose="020B0909000000000000" pitchFamily="49" charset="-128"/>
                <a:ea typeface="HGｺﾞｼｯｸE" panose="020B0909000000000000" pitchFamily="49" charset="-128"/>
              </a:rPr>
              <a:t>この画面が出たら成功！</a:t>
            </a:r>
            <a:endParaRPr kumimoji="1" lang="en-US" altLang="ja-JP" sz="2400" dirty="0">
              <a:latin typeface="HGｺﾞｼｯｸE" panose="020B0909000000000000" pitchFamily="49" charset="-128"/>
              <a:ea typeface="HGｺﾞｼｯｸE" panose="020B0909000000000000" pitchFamily="49" charset="-128"/>
            </a:endParaRPr>
          </a:p>
          <a:p>
            <a:pPr algn="ctr"/>
            <a:r>
              <a:rPr kumimoji="1" lang="ja-JP" altLang="en-US" dirty="0">
                <a:latin typeface="HGｺﾞｼｯｸE" panose="020B0909000000000000" pitchFamily="49" charset="-128"/>
                <a:ea typeface="HGｺﾞｼｯｸE" panose="020B0909000000000000" pitchFamily="49" charset="-128"/>
              </a:rPr>
              <a:t>（ちがう画面なら先生を呼ぼう）</a:t>
            </a:r>
            <a:endParaRPr kumimoji="1" lang="en-US" altLang="ja-JP" dirty="0">
              <a:latin typeface="HGｺﾞｼｯｸE" panose="020B0909000000000000" pitchFamily="49" charset="-128"/>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10D8A83D-E424-452C-9DF1-6DE046B54CFB}"/>
              </a:ext>
            </a:extLst>
          </p:cNvPr>
          <p:cNvSpPr txBox="1"/>
          <p:nvPr/>
        </p:nvSpPr>
        <p:spPr>
          <a:xfrm>
            <a:off x="-81063" y="7138469"/>
            <a:ext cx="5508826" cy="369332"/>
          </a:xfrm>
          <a:prstGeom prst="rect">
            <a:avLst/>
          </a:prstGeom>
          <a:noFill/>
        </p:spPr>
        <p:txBody>
          <a:bodyPr wrap="square" rtlCol="0">
            <a:spAutoFit/>
          </a:bodyPr>
          <a:lstStyle/>
          <a:p>
            <a:pPr algn="r"/>
            <a:r>
              <a:rPr kumimoji="1" lang="ja-JP" altLang="en-US" dirty="0">
                <a:latin typeface="+mn-ea"/>
              </a:rPr>
              <a:t>次のページで</a:t>
            </a:r>
            <a:r>
              <a:rPr kumimoji="1" lang="en-US" altLang="ja-JP" dirty="0" err="1">
                <a:latin typeface="+mn-ea"/>
              </a:rPr>
              <a:t>UIFlow</a:t>
            </a:r>
            <a:r>
              <a:rPr kumimoji="1" lang="ja-JP" altLang="en-US" dirty="0">
                <a:latin typeface="+mn-ea"/>
              </a:rPr>
              <a:t>の使い方について説明するぞ→</a:t>
            </a:r>
            <a:endParaRPr kumimoji="1" lang="en-US" altLang="ja-JP" dirty="0">
              <a:latin typeface="+mn-ea"/>
            </a:endParaRPr>
          </a:p>
        </p:txBody>
      </p:sp>
      <p:sp>
        <p:nvSpPr>
          <p:cNvPr id="2" name="スライド番号プレースホルダー 1">
            <a:extLst>
              <a:ext uri="{FF2B5EF4-FFF2-40B4-BE49-F238E27FC236}">
                <a16:creationId xmlns:a16="http://schemas.microsoft.com/office/drawing/2014/main" id="{B36AFB0B-A80B-475A-A5FF-19355362506D}"/>
              </a:ext>
            </a:extLst>
          </p:cNvPr>
          <p:cNvSpPr>
            <a:spLocks noGrp="1"/>
          </p:cNvSpPr>
          <p:nvPr>
            <p:ph type="sldNum" sz="quarter" idx="12"/>
          </p:nvPr>
        </p:nvSpPr>
        <p:spPr/>
        <p:txBody>
          <a:bodyPr/>
          <a:lstStyle/>
          <a:p>
            <a:fld id="{A742806C-2382-4B4D-8F82-E2EF329BD941}" type="slidenum">
              <a:rPr kumimoji="1" lang="ja-JP" altLang="en-US" smtClean="0"/>
              <a:t>5</a:t>
            </a:fld>
            <a:endParaRPr kumimoji="1" lang="ja-JP" altLang="en-US"/>
          </a:p>
        </p:txBody>
      </p:sp>
    </p:spTree>
    <p:extLst>
      <p:ext uri="{BB962C8B-B14F-4D97-AF65-F5344CB8AC3E}">
        <p14:creationId xmlns:p14="http://schemas.microsoft.com/office/powerpoint/2010/main" val="559612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8448C77-1876-45CF-B5AB-5C662800D226}"/>
              </a:ext>
            </a:extLst>
          </p:cNvPr>
          <p:cNvPicPr>
            <a:picLocks noChangeAspect="1"/>
          </p:cNvPicPr>
          <p:nvPr/>
        </p:nvPicPr>
        <p:blipFill>
          <a:blip r:embed="rId2"/>
          <a:stretch>
            <a:fillRect/>
          </a:stretch>
        </p:blipFill>
        <p:spPr>
          <a:xfrm>
            <a:off x="0" y="2257630"/>
            <a:ext cx="5346700" cy="3549103"/>
          </a:xfrm>
          <a:prstGeom prst="rect">
            <a:avLst/>
          </a:prstGeom>
        </p:spPr>
      </p:pic>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78140"/>
            <a:ext cx="5228712" cy="120397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①プログラミングの仕方を知る</a:t>
            </a:r>
            <a:br>
              <a:rPr lang="en-US" altLang="ja-JP" sz="2800" dirty="0">
                <a:latin typeface="HGS創英角ﾎﾟｯﾌﾟ体" panose="040B0A00000000000000" pitchFamily="50" charset="-128"/>
                <a:ea typeface="HGS創英角ﾎﾟｯﾌﾟ体" panose="040B0A00000000000000" pitchFamily="50" charset="-128"/>
              </a:rPr>
            </a:br>
            <a:r>
              <a:rPr lang="ja-JP" altLang="en-US" sz="2800" dirty="0">
                <a:latin typeface="HGS創英角ﾎﾟｯﾌﾟ体" panose="040B0A00000000000000" pitchFamily="50" charset="-128"/>
                <a:ea typeface="HGS創英角ﾎﾟｯﾌﾟ体" panose="040B0A00000000000000" pitchFamily="50" charset="-128"/>
              </a:rPr>
              <a:t>～</a:t>
            </a:r>
            <a:r>
              <a:rPr lang="en-US" altLang="ja-JP" sz="2800" dirty="0" err="1">
                <a:latin typeface="HGS創英角ﾎﾟｯﾌﾟ体" panose="040B0A00000000000000" pitchFamily="50" charset="-128"/>
                <a:ea typeface="HGS創英角ﾎﾟｯﾌﾟ体" panose="040B0A00000000000000" pitchFamily="50" charset="-128"/>
              </a:rPr>
              <a:t>UIFlow</a:t>
            </a:r>
            <a:r>
              <a:rPr lang="ja-JP" altLang="en-US" sz="2800" dirty="0">
                <a:latin typeface="HGS創英角ﾎﾟｯﾌﾟ体" panose="040B0A00000000000000" pitchFamily="50" charset="-128"/>
                <a:ea typeface="HGS創英角ﾎﾟｯﾌﾟ体" panose="040B0A00000000000000" pitchFamily="50" charset="-128"/>
              </a:rPr>
              <a:t>の使い方～</a:t>
            </a: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1643925" y="6856167"/>
            <a:ext cx="2010748" cy="442449"/>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en-US" altLang="ja-JP" sz="2000" dirty="0" err="1">
                <a:latin typeface="HGS創英角ﾎﾟｯﾌﾟ体" panose="040B0A00000000000000" pitchFamily="50" charset="-128"/>
                <a:ea typeface="HGS創英角ﾎﾟｯﾌﾟ体" panose="040B0A00000000000000" pitchFamily="50" charset="-128"/>
              </a:rPr>
              <a:t>UIFlow</a:t>
            </a:r>
            <a:r>
              <a:rPr lang="ja-JP" altLang="en-US" sz="2000" dirty="0">
                <a:latin typeface="HGS創英角ﾎﾟｯﾌﾟ体" panose="040B0A00000000000000" pitchFamily="50" charset="-128"/>
                <a:ea typeface="HGS創英角ﾎﾟｯﾌﾟ体" panose="040B0A00000000000000" pitchFamily="50" charset="-128"/>
              </a:rPr>
              <a:t>の画面</a:t>
            </a:r>
            <a:endParaRPr lang="en-US" altLang="ja-JP" sz="2000" dirty="0">
              <a:latin typeface="HGS創英角ﾎﾟｯﾌﾟ体" panose="040B0A00000000000000" pitchFamily="50" charset="-128"/>
              <a:ea typeface="HGS創英角ﾎﾟｯﾌﾟ体" panose="040B0A00000000000000" pitchFamily="50" charset="-128"/>
            </a:endParaRPr>
          </a:p>
        </p:txBody>
      </p:sp>
      <p:cxnSp>
        <p:nvCxnSpPr>
          <p:cNvPr id="12" name="直線コネクタ 11">
            <a:extLst>
              <a:ext uri="{FF2B5EF4-FFF2-40B4-BE49-F238E27FC236}">
                <a16:creationId xmlns:a16="http://schemas.microsoft.com/office/drawing/2014/main" id="{9B1F9C6E-1C8F-4D97-A3DF-FA490F35C89F}"/>
              </a:ext>
            </a:extLst>
          </p:cNvPr>
          <p:cNvCxnSpPr>
            <a:cxnSpLocks/>
          </p:cNvCxnSpPr>
          <p:nvPr/>
        </p:nvCxnSpPr>
        <p:spPr>
          <a:xfrm>
            <a:off x="626808" y="2024674"/>
            <a:ext cx="0" cy="4530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DE6447F-6041-41F0-BC4E-24CB767CBC70}"/>
              </a:ext>
            </a:extLst>
          </p:cNvPr>
          <p:cNvSpPr/>
          <p:nvPr/>
        </p:nvSpPr>
        <p:spPr>
          <a:xfrm>
            <a:off x="1" y="2464759"/>
            <a:ext cx="1038376" cy="288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FE3C38CE-890D-48AB-95E3-083969282F96}"/>
              </a:ext>
            </a:extLst>
          </p:cNvPr>
          <p:cNvSpPr/>
          <p:nvPr/>
        </p:nvSpPr>
        <p:spPr>
          <a:xfrm>
            <a:off x="275557" y="3173375"/>
            <a:ext cx="1307669" cy="1009520"/>
          </a:xfrm>
          <a:prstGeom prst="rect">
            <a:avLst/>
          </a:prstGeom>
          <a:pattFill prst="wdUpDiag">
            <a:fgClr>
              <a:srgbClr val="FFFF00"/>
            </a:fgClr>
            <a:bgClr>
              <a:schemeClr val="tx1"/>
            </a:bgClr>
          </a:patt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3221B78A-3C1F-4FF2-8D56-2B8EB5A211C9}"/>
              </a:ext>
            </a:extLst>
          </p:cNvPr>
          <p:cNvSpPr/>
          <p:nvPr/>
        </p:nvSpPr>
        <p:spPr>
          <a:xfrm>
            <a:off x="1848843" y="2477729"/>
            <a:ext cx="1056240" cy="32421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4" name="直線コネクタ 23">
            <a:extLst>
              <a:ext uri="{FF2B5EF4-FFF2-40B4-BE49-F238E27FC236}">
                <a16:creationId xmlns:a16="http://schemas.microsoft.com/office/drawing/2014/main" id="{7D5AB79D-6EA9-4620-9C59-EED1562CC5E7}"/>
              </a:ext>
            </a:extLst>
          </p:cNvPr>
          <p:cNvCxnSpPr>
            <a:cxnSpLocks/>
            <a:stCxn id="23" idx="2"/>
          </p:cNvCxnSpPr>
          <p:nvPr/>
        </p:nvCxnSpPr>
        <p:spPr>
          <a:xfrm>
            <a:off x="2376963" y="5719864"/>
            <a:ext cx="0" cy="3198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C10F4873-95CC-4E38-A912-C8F2D858B8BD}"/>
              </a:ext>
            </a:extLst>
          </p:cNvPr>
          <p:cNvSpPr/>
          <p:nvPr/>
        </p:nvSpPr>
        <p:spPr>
          <a:xfrm>
            <a:off x="130958" y="5099480"/>
            <a:ext cx="444916" cy="407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7" name="直線コネクタ 26">
            <a:extLst>
              <a:ext uri="{FF2B5EF4-FFF2-40B4-BE49-F238E27FC236}">
                <a16:creationId xmlns:a16="http://schemas.microsoft.com/office/drawing/2014/main" id="{A067D66C-C120-4BA8-AF22-52974D3784C4}"/>
              </a:ext>
            </a:extLst>
          </p:cNvPr>
          <p:cNvCxnSpPr>
            <a:cxnSpLocks/>
            <a:stCxn id="26" idx="2"/>
          </p:cNvCxnSpPr>
          <p:nvPr/>
        </p:nvCxnSpPr>
        <p:spPr>
          <a:xfrm>
            <a:off x="353416" y="5506932"/>
            <a:ext cx="0" cy="5327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DA1A9AC1-064E-44A4-B9DB-2F953F8C9035}"/>
              </a:ext>
            </a:extLst>
          </p:cNvPr>
          <p:cNvSpPr/>
          <p:nvPr/>
        </p:nvSpPr>
        <p:spPr>
          <a:xfrm>
            <a:off x="3048559" y="2739034"/>
            <a:ext cx="457199" cy="4957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EBA45770-79AF-4F14-A6D8-8D4182C92226}"/>
              </a:ext>
            </a:extLst>
          </p:cNvPr>
          <p:cNvCxnSpPr>
            <a:cxnSpLocks/>
            <a:stCxn id="42" idx="2"/>
            <a:endCxn id="2" idx="0"/>
          </p:cNvCxnSpPr>
          <p:nvPr/>
        </p:nvCxnSpPr>
        <p:spPr>
          <a:xfrm flipH="1">
            <a:off x="3277159" y="2031886"/>
            <a:ext cx="272335" cy="7071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8CD3531-FE06-41A3-8A5E-349F23B42B65}"/>
              </a:ext>
            </a:extLst>
          </p:cNvPr>
          <p:cNvCxnSpPr>
            <a:cxnSpLocks/>
            <a:endCxn id="22" idx="0"/>
          </p:cNvCxnSpPr>
          <p:nvPr/>
        </p:nvCxnSpPr>
        <p:spPr>
          <a:xfrm>
            <a:off x="1442815" y="2024674"/>
            <a:ext cx="1" cy="4400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651B028E-449D-4EAC-9D42-FD43B85D7148}"/>
              </a:ext>
            </a:extLst>
          </p:cNvPr>
          <p:cNvSpPr/>
          <p:nvPr/>
        </p:nvSpPr>
        <p:spPr>
          <a:xfrm>
            <a:off x="1096873" y="2464759"/>
            <a:ext cx="691885" cy="2951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DE04247B-9A6E-41CA-B0C6-2601485B08D6}"/>
              </a:ext>
            </a:extLst>
          </p:cNvPr>
          <p:cNvSpPr txBox="1"/>
          <p:nvPr/>
        </p:nvSpPr>
        <p:spPr>
          <a:xfrm>
            <a:off x="1171480" y="1637214"/>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❷</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9" name="テキスト ボックス 38">
            <a:extLst>
              <a:ext uri="{FF2B5EF4-FFF2-40B4-BE49-F238E27FC236}">
                <a16:creationId xmlns:a16="http://schemas.microsoft.com/office/drawing/2014/main" id="{0F013D1E-F9BC-4787-922F-F9766AE52E28}"/>
              </a:ext>
            </a:extLst>
          </p:cNvPr>
          <p:cNvSpPr txBox="1"/>
          <p:nvPr/>
        </p:nvSpPr>
        <p:spPr>
          <a:xfrm>
            <a:off x="353472" y="1637214"/>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❶</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2" name="テキスト ボックス 41">
            <a:extLst>
              <a:ext uri="{FF2B5EF4-FFF2-40B4-BE49-F238E27FC236}">
                <a16:creationId xmlns:a16="http://schemas.microsoft.com/office/drawing/2014/main" id="{D261BCA5-EAD2-4197-B299-A51C239E05BF}"/>
              </a:ext>
            </a:extLst>
          </p:cNvPr>
          <p:cNvSpPr txBox="1"/>
          <p:nvPr/>
        </p:nvSpPr>
        <p:spPr>
          <a:xfrm>
            <a:off x="3277158" y="1631776"/>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❸</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3" name="テキスト ボックス 42">
            <a:extLst>
              <a:ext uri="{FF2B5EF4-FFF2-40B4-BE49-F238E27FC236}">
                <a16:creationId xmlns:a16="http://schemas.microsoft.com/office/drawing/2014/main" id="{40D7E610-9969-4D3B-9235-43CDE0875A25}"/>
              </a:ext>
            </a:extLst>
          </p:cNvPr>
          <p:cNvSpPr txBox="1"/>
          <p:nvPr/>
        </p:nvSpPr>
        <p:spPr>
          <a:xfrm>
            <a:off x="81080" y="6027039"/>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❼</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5" name="テキスト ボックス 44">
            <a:extLst>
              <a:ext uri="{FF2B5EF4-FFF2-40B4-BE49-F238E27FC236}">
                <a16:creationId xmlns:a16="http://schemas.microsoft.com/office/drawing/2014/main" id="{F9E6D67F-509D-44F1-A52D-BDC798963FD0}"/>
              </a:ext>
            </a:extLst>
          </p:cNvPr>
          <p:cNvSpPr txBox="1"/>
          <p:nvPr/>
        </p:nvSpPr>
        <p:spPr>
          <a:xfrm>
            <a:off x="2104627" y="6039689"/>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❽</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6" name="正方形/長方形 45">
            <a:extLst>
              <a:ext uri="{FF2B5EF4-FFF2-40B4-BE49-F238E27FC236}">
                <a16:creationId xmlns:a16="http://schemas.microsoft.com/office/drawing/2014/main" id="{792ECE5D-D322-4239-BFCB-436C85194DD1}"/>
              </a:ext>
            </a:extLst>
          </p:cNvPr>
          <p:cNvSpPr/>
          <p:nvPr/>
        </p:nvSpPr>
        <p:spPr>
          <a:xfrm>
            <a:off x="4794246" y="5183466"/>
            <a:ext cx="444916" cy="407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7" name="直線コネクタ 46">
            <a:extLst>
              <a:ext uri="{FF2B5EF4-FFF2-40B4-BE49-F238E27FC236}">
                <a16:creationId xmlns:a16="http://schemas.microsoft.com/office/drawing/2014/main" id="{EBA9FBE1-6315-4720-B791-588E32E015A0}"/>
              </a:ext>
            </a:extLst>
          </p:cNvPr>
          <p:cNvCxnSpPr>
            <a:cxnSpLocks/>
            <a:stCxn id="46" idx="2"/>
            <a:endCxn id="48" idx="0"/>
          </p:cNvCxnSpPr>
          <p:nvPr/>
        </p:nvCxnSpPr>
        <p:spPr>
          <a:xfrm>
            <a:off x="5016704" y="5590918"/>
            <a:ext cx="0" cy="4361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2CBCF3F-0F48-408A-A95B-DC1D1B3C1FC4}"/>
              </a:ext>
            </a:extLst>
          </p:cNvPr>
          <p:cNvSpPr txBox="1"/>
          <p:nvPr/>
        </p:nvSpPr>
        <p:spPr>
          <a:xfrm>
            <a:off x="4744368" y="6027039"/>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❾</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59" name="正方形/長方形 58">
            <a:extLst>
              <a:ext uri="{FF2B5EF4-FFF2-40B4-BE49-F238E27FC236}">
                <a16:creationId xmlns:a16="http://schemas.microsoft.com/office/drawing/2014/main" id="{16E50F7E-6D2D-4ACC-8B90-1CFAF5B5BBF1}"/>
              </a:ext>
            </a:extLst>
          </p:cNvPr>
          <p:cNvSpPr/>
          <p:nvPr/>
        </p:nvSpPr>
        <p:spPr>
          <a:xfrm>
            <a:off x="4322947" y="2280810"/>
            <a:ext cx="189126" cy="2123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正方形/長方形 61">
            <a:extLst>
              <a:ext uri="{FF2B5EF4-FFF2-40B4-BE49-F238E27FC236}">
                <a16:creationId xmlns:a16="http://schemas.microsoft.com/office/drawing/2014/main" id="{2A63E028-67D8-446E-8D64-5F88A058A82B}"/>
              </a:ext>
            </a:extLst>
          </p:cNvPr>
          <p:cNvSpPr/>
          <p:nvPr/>
        </p:nvSpPr>
        <p:spPr>
          <a:xfrm>
            <a:off x="4540196" y="2284055"/>
            <a:ext cx="193931" cy="206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a:extLst>
              <a:ext uri="{FF2B5EF4-FFF2-40B4-BE49-F238E27FC236}">
                <a16:creationId xmlns:a16="http://schemas.microsoft.com/office/drawing/2014/main" id="{AA21B116-4FA3-427B-B454-5F5A76F04D41}"/>
              </a:ext>
            </a:extLst>
          </p:cNvPr>
          <p:cNvSpPr/>
          <p:nvPr/>
        </p:nvSpPr>
        <p:spPr>
          <a:xfrm>
            <a:off x="4893631" y="2280814"/>
            <a:ext cx="193931" cy="206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4" name="直線コネクタ 63">
            <a:extLst>
              <a:ext uri="{FF2B5EF4-FFF2-40B4-BE49-F238E27FC236}">
                <a16:creationId xmlns:a16="http://schemas.microsoft.com/office/drawing/2014/main" id="{0B6458D1-ABCA-434E-86CB-528A45ECAD7B}"/>
              </a:ext>
            </a:extLst>
          </p:cNvPr>
          <p:cNvCxnSpPr>
            <a:cxnSpLocks/>
            <a:endCxn id="59" idx="0"/>
          </p:cNvCxnSpPr>
          <p:nvPr/>
        </p:nvCxnSpPr>
        <p:spPr>
          <a:xfrm>
            <a:off x="4417510" y="2031886"/>
            <a:ext cx="0" cy="2489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C1EF304A-5617-44E7-BFDD-9E90327AE1DD}"/>
              </a:ext>
            </a:extLst>
          </p:cNvPr>
          <p:cNvCxnSpPr>
            <a:cxnSpLocks/>
            <a:endCxn id="62" idx="0"/>
          </p:cNvCxnSpPr>
          <p:nvPr/>
        </p:nvCxnSpPr>
        <p:spPr>
          <a:xfrm>
            <a:off x="4637162" y="2031886"/>
            <a:ext cx="0" cy="2521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34F6592-C223-4611-9F6F-E7F456D329EC}"/>
              </a:ext>
            </a:extLst>
          </p:cNvPr>
          <p:cNvCxnSpPr>
            <a:cxnSpLocks/>
            <a:endCxn id="63" idx="0"/>
          </p:cNvCxnSpPr>
          <p:nvPr/>
        </p:nvCxnSpPr>
        <p:spPr>
          <a:xfrm>
            <a:off x="4990597" y="2031886"/>
            <a:ext cx="0" cy="2489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9E234E4A-0E7C-4CC0-916E-4ED823931B41}"/>
              </a:ext>
            </a:extLst>
          </p:cNvPr>
          <p:cNvSpPr txBox="1"/>
          <p:nvPr/>
        </p:nvSpPr>
        <p:spPr>
          <a:xfrm>
            <a:off x="4155961" y="1651294"/>
            <a:ext cx="1083201"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❹❺ ❻</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 name="スライド番号プレースホルダー 2">
            <a:extLst>
              <a:ext uri="{FF2B5EF4-FFF2-40B4-BE49-F238E27FC236}">
                <a16:creationId xmlns:a16="http://schemas.microsoft.com/office/drawing/2014/main" id="{B6BA3A0B-4B5F-4463-92EE-11AFF5F3BC6A}"/>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6</a:t>
            </a:fld>
            <a:endParaRPr kumimoji="1" lang="ja-JP" altLang="en-US" dirty="0"/>
          </a:p>
        </p:txBody>
      </p:sp>
      <p:sp>
        <p:nvSpPr>
          <p:cNvPr id="32" name="正方形/長方形 31">
            <a:extLst>
              <a:ext uri="{FF2B5EF4-FFF2-40B4-BE49-F238E27FC236}">
                <a16:creationId xmlns:a16="http://schemas.microsoft.com/office/drawing/2014/main" id="{72C21F11-119F-4DFB-84CB-89789B731B69}"/>
              </a:ext>
            </a:extLst>
          </p:cNvPr>
          <p:cNvSpPr/>
          <p:nvPr/>
        </p:nvSpPr>
        <p:spPr>
          <a:xfrm>
            <a:off x="2022338" y="2244715"/>
            <a:ext cx="1226694" cy="2330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DC1EF051-DCE6-441F-9B1D-C6CAC63FED80}"/>
              </a:ext>
            </a:extLst>
          </p:cNvPr>
          <p:cNvSpPr txBox="1"/>
          <p:nvPr/>
        </p:nvSpPr>
        <p:spPr>
          <a:xfrm>
            <a:off x="2258822" y="1695573"/>
            <a:ext cx="544672" cy="338554"/>
          </a:xfrm>
          <a:prstGeom prst="rect">
            <a:avLst/>
          </a:prstGeom>
          <a:noFill/>
        </p:spPr>
        <p:txBody>
          <a:bodyPr wrap="square" rtlCol="0">
            <a:spAutoFit/>
          </a:bodyPr>
          <a:lstStyle/>
          <a:p>
            <a:pPr algn="ctr"/>
            <a:r>
              <a:rPr kumimoji="1" lang="ja-JP" altLang="en-US" sz="1600" dirty="0">
                <a:latin typeface="HGｺﾞｼｯｸE" panose="020B0909000000000000" pitchFamily="49" charset="-128"/>
                <a:ea typeface="HGｺﾞｼｯｸE" panose="020B0909000000000000" pitchFamily="49" charset="-128"/>
              </a:rPr>
              <a:t>❿</a:t>
            </a:r>
            <a:endParaRPr kumimoji="1" lang="en-US" altLang="ja-JP" sz="1600" dirty="0">
              <a:latin typeface="HGｺﾞｼｯｸE" panose="020B0909000000000000" pitchFamily="49" charset="-128"/>
              <a:ea typeface="HGｺﾞｼｯｸE" panose="020B0909000000000000" pitchFamily="49" charset="-128"/>
            </a:endParaRPr>
          </a:p>
        </p:txBody>
      </p:sp>
      <p:cxnSp>
        <p:nvCxnSpPr>
          <p:cNvPr id="34" name="直線コネクタ 33">
            <a:extLst>
              <a:ext uri="{FF2B5EF4-FFF2-40B4-BE49-F238E27FC236}">
                <a16:creationId xmlns:a16="http://schemas.microsoft.com/office/drawing/2014/main" id="{FE9DC4DD-D7CF-444F-BFDB-44416F5D554E}"/>
              </a:ext>
            </a:extLst>
          </p:cNvPr>
          <p:cNvCxnSpPr>
            <a:cxnSpLocks/>
          </p:cNvCxnSpPr>
          <p:nvPr/>
        </p:nvCxnSpPr>
        <p:spPr>
          <a:xfrm>
            <a:off x="2529068" y="2008706"/>
            <a:ext cx="0" cy="2489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65332CB2-329C-4693-B1E3-8553FB3CDC0A}"/>
              </a:ext>
            </a:extLst>
          </p:cNvPr>
          <p:cNvSpPr/>
          <p:nvPr/>
        </p:nvSpPr>
        <p:spPr>
          <a:xfrm>
            <a:off x="2438403" y="339217"/>
            <a:ext cx="1130705" cy="339492"/>
          </a:xfrm>
          <a:prstGeom prst="rect">
            <a:avLst/>
          </a:prstGeom>
          <a:pattFill prst="wdUpDiag">
            <a:fgClr>
              <a:srgbClr val="FFFF00"/>
            </a:fgClr>
            <a:bgClr>
              <a:schemeClr val="bg1"/>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四角形: 角を丸くする 35">
            <a:extLst>
              <a:ext uri="{FF2B5EF4-FFF2-40B4-BE49-F238E27FC236}">
                <a16:creationId xmlns:a16="http://schemas.microsoft.com/office/drawing/2014/main" id="{6242D4CD-AC65-4DA6-B2BC-59027EBCA384}"/>
              </a:ext>
            </a:extLst>
          </p:cNvPr>
          <p:cNvSpPr/>
          <p:nvPr/>
        </p:nvSpPr>
        <p:spPr>
          <a:xfrm>
            <a:off x="564907" y="3774501"/>
            <a:ext cx="1562207" cy="46672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7C59B89-52ED-4CB3-A0E4-79FC5EBD8C1D}"/>
              </a:ext>
            </a:extLst>
          </p:cNvPr>
          <p:cNvSpPr txBox="1"/>
          <p:nvPr/>
        </p:nvSpPr>
        <p:spPr>
          <a:xfrm>
            <a:off x="117989" y="7110132"/>
            <a:ext cx="5228711" cy="369332"/>
          </a:xfrm>
          <a:prstGeom prst="rect">
            <a:avLst/>
          </a:prstGeom>
          <a:noFill/>
        </p:spPr>
        <p:txBody>
          <a:bodyPr wrap="square" rtlCol="0">
            <a:spAutoFit/>
          </a:bodyPr>
          <a:lstStyle/>
          <a:p>
            <a:pPr algn="r"/>
            <a:r>
              <a:rPr kumimoji="1" lang="ja-JP" altLang="en-US" dirty="0">
                <a:latin typeface="+mn-ea"/>
              </a:rPr>
              <a:t>さっそくかんたんなプログラムを作ってみよう→</a:t>
            </a:r>
            <a:endParaRPr kumimoji="1" lang="en-US" altLang="ja-JP" dirty="0">
              <a:latin typeface="+mn-ea"/>
            </a:endParaRPr>
          </a:p>
        </p:txBody>
      </p:sp>
      <p:sp>
        <p:nvSpPr>
          <p:cNvPr id="24" name="コンテンツ プレースホルダー 2">
            <a:extLst>
              <a:ext uri="{FF2B5EF4-FFF2-40B4-BE49-F238E27FC236}">
                <a16:creationId xmlns:a16="http://schemas.microsoft.com/office/drawing/2014/main" id="{BB4A222E-0D62-4ED2-99D9-E8D748DF4CB2}"/>
              </a:ext>
            </a:extLst>
          </p:cNvPr>
          <p:cNvSpPr txBox="1">
            <a:spLocks/>
          </p:cNvSpPr>
          <p:nvPr/>
        </p:nvSpPr>
        <p:spPr>
          <a:xfrm>
            <a:off x="117989" y="234238"/>
            <a:ext cx="5431882" cy="6837002"/>
          </a:xfrm>
          <a:prstGeom prst="rect">
            <a:avLst/>
          </a:prstGeom>
        </p:spPr>
        <p:txBody>
          <a:bodyPr vert="horz" lIns="91440" tIns="45720" rIns="91440" bIns="45720" rtlCol="0">
            <a:normAutofit fontScale="92500" lnSpcReduction="2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❶このアイコンを下の画面に置くことで文字や画像を出せる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❷アイコンのゴミ箱</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❸「</a:t>
            </a:r>
            <a:r>
              <a:rPr lang="en-US" altLang="ja-JP" sz="2400" dirty="0">
                <a:latin typeface="HGｺﾞｼｯｸE" panose="020B0909000000000000" pitchFamily="49" charset="-128"/>
                <a:ea typeface="HGｺﾞｼｯｸE" panose="020B0909000000000000" pitchFamily="49" charset="-128"/>
              </a:rPr>
              <a:t>Setup</a:t>
            </a:r>
            <a:r>
              <a:rPr lang="ja-JP" altLang="en-US" sz="2400" dirty="0">
                <a:latin typeface="HGｺﾞｼｯｸE" panose="020B0909000000000000" pitchFamily="49" charset="-128"/>
                <a:ea typeface="HGｺﾞｼｯｸE" panose="020B0909000000000000" pitchFamily="49" charset="-128"/>
              </a:rPr>
              <a:t>」。この下にブロックをくっつけていく</a:t>
            </a: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❹</a:t>
            </a:r>
            <a:r>
              <a:rPr lang="en-US" altLang="ja-JP" sz="2400" dirty="0">
                <a:latin typeface="HGｺﾞｼｯｸE" panose="020B0909000000000000" pitchFamily="49" charset="-128"/>
                <a:ea typeface="HGｺﾞｼｯｸE" panose="020B0909000000000000" pitchFamily="49" charset="-128"/>
              </a:rPr>
              <a:t>1</a:t>
            </a:r>
            <a:r>
              <a:rPr lang="ja-JP" altLang="en-US" sz="2400" dirty="0">
                <a:latin typeface="HGｺﾞｼｯｸE" panose="020B0909000000000000" pitchFamily="49" charset="-128"/>
                <a:ea typeface="HGｺﾞｼｯｸE" panose="020B0909000000000000" pitchFamily="49" charset="-128"/>
              </a:rPr>
              <a:t>つ進む</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❺</a:t>
            </a:r>
            <a:r>
              <a:rPr lang="en-US" altLang="ja-JP" sz="2400" dirty="0">
                <a:latin typeface="HGｺﾞｼｯｸE" panose="020B0909000000000000" pitchFamily="49" charset="-128"/>
                <a:ea typeface="HGｺﾞｼｯｸE" panose="020B0909000000000000" pitchFamily="49" charset="-128"/>
              </a:rPr>
              <a:t>1</a:t>
            </a:r>
            <a:r>
              <a:rPr lang="ja-JP" altLang="en-US" sz="2400" dirty="0">
                <a:latin typeface="HGｺﾞｼｯｸE" panose="020B0909000000000000" pitchFamily="49" charset="-128"/>
                <a:ea typeface="HGｺﾞｼｯｸE" panose="020B0909000000000000" pitchFamily="49" charset="-128"/>
              </a:rPr>
              <a:t>つ戻る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800" dirty="0">
                <a:latin typeface="HGｺﾞｼｯｸE" panose="020B0909000000000000" pitchFamily="49" charset="-128"/>
                <a:ea typeface="HGｺﾞｼｯｸE" panose="020B0909000000000000" pitchFamily="49" charset="-128"/>
              </a:rPr>
              <a:t>❻　</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❼使うセンサを追加する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❽ここからプログラムに使うブロックを出す</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❾ブロックのゴミ箱。使わないブロックはここに入れる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endParaRPr lang="en-US" altLang="ja-JP" sz="2400" dirty="0">
              <a:latin typeface="HGｺﾞｼｯｸE" panose="020B0909000000000000" pitchFamily="49" charset="-128"/>
              <a:ea typeface="HGｺﾞｼｯｸE" panose="020B0909000000000000" pitchFamily="49" charset="-128"/>
            </a:endParaRPr>
          </a:p>
        </p:txBody>
      </p:sp>
      <p:sp>
        <p:nvSpPr>
          <p:cNvPr id="19" name="テキスト ボックス 18">
            <a:extLst>
              <a:ext uri="{FF2B5EF4-FFF2-40B4-BE49-F238E27FC236}">
                <a16:creationId xmlns:a16="http://schemas.microsoft.com/office/drawing/2014/main" id="{EBF8E2F4-8F6E-4933-81D3-F51E32ED26E5}"/>
              </a:ext>
            </a:extLst>
          </p:cNvPr>
          <p:cNvSpPr txBox="1"/>
          <p:nvPr/>
        </p:nvSpPr>
        <p:spPr>
          <a:xfrm>
            <a:off x="532347" y="3712999"/>
            <a:ext cx="1644141" cy="523220"/>
          </a:xfrm>
          <a:prstGeom prst="rect">
            <a:avLst/>
          </a:prstGeom>
          <a:noFill/>
        </p:spPr>
        <p:txBody>
          <a:bodyPr wrap="square" rtlCol="0">
            <a:spAutoFit/>
          </a:bodyPr>
          <a:lstStyle/>
          <a:p>
            <a:pPr algn="ctr"/>
            <a:r>
              <a:rPr kumimoji="1" lang="ja-JP" altLang="en-US" sz="2800" dirty="0">
                <a:latin typeface="HGｺﾞｼｯｸE" panose="020B0909000000000000" pitchFamily="49" charset="-128"/>
                <a:ea typeface="HGｺﾞｼｯｸE" panose="020B0909000000000000" pitchFamily="49" charset="-128"/>
              </a:rPr>
              <a:t>書き込み</a:t>
            </a:r>
            <a:endParaRPr kumimoji="1" lang="en-US" altLang="ja-JP" sz="2800" dirty="0">
              <a:latin typeface="HGｺﾞｼｯｸE" panose="020B0909000000000000" pitchFamily="49" charset="-128"/>
              <a:ea typeface="HGｺﾞｼｯｸE" panose="020B0909000000000000" pitchFamily="49" charset="-128"/>
            </a:endParaRPr>
          </a:p>
        </p:txBody>
      </p:sp>
      <p:sp>
        <p:nvSpPr>
          <p:cNvPr id="7" name="テキスト ボックス 6">
            <a:extLst>
              <a:ext uri="{FF2B5EF4-FFF2-40B4-BE49-F238E27FC236}">
                <a16:creationId xmlns:a16="http://schemas.microsoft.com/office/drawing/2014/main" id="{B06CB535-6CDD-4B51-87A8-3561B40D02F9}"/>
              </a:ext>
            </a:extLst>
          </p:cNvPr>
          <p:cNvSpPr txBox="1"/>
          <p:nvPr/>
        </p:nvSpPr>
        <p:spPr>
          <a:xfrm>
            <a:off x="298717" y="1607719"/>
            <a:ext cx="1611609"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セットアップ</a:t>
            </a:r>
          </a:p>
        </p:txBody>
      </p:sp>
      <p:sp>
        <p:nvSpPr>
          <p:cNvPr id="2" name="スライド番号プレースホルダー 1">
            <a:extLst>
              <a:ext uri="{FF2B5EF4-FFF2-40B4-BE49-F238E27FC236}">
                <a16:creationId xmlns:a16="http://schemas.microsoft.com/office/drawing/2014/main" id="{E67B424F-9ACE-479D-A6B2-B7C7FB13B563}"/>
              </a:ext>
            </a:extLst>
          </p:cNvPr>
          <p:cNvSpPr>
            <a:spLocks noGrp="1"/>
          </p:cNvSpPr>
          <p:nvPr>
            <p:ph type="sldNum" sz="quarter" idx="12"/>
          </p:nvPr>
        </p:nvSpPr>
        <p:spPr/>
        <p:txBody>
          <a:bodyPr/>
          <a:lstStyle/>
          <a:p>
            <a:fld id="{A742806C-2382-4B4D-8F82-E2EF329BD941}"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4D076A0-ACCF-4EEC-A0A1-9226E7FED725}"/>
              </a:ext>
            </a:extLst>
          </p:cNvPr>
          <p:cNvSpPr txBox="1">
            <a:spLocks/>
          </p:cNvSpPr>
          <p:nvPr/>
        </p:nvSpPr>
        <p:spPr>
          <a:xfrm>
            <a:off x="117989" y="6710195"/>
            <a:ext cx="5316512" cy="539764"/>
          </a:xfrm>
          <a:prstGeom prst="rect">
            <a:avLst/>
          </a:prstGeom>
        </p:spPr>
        <p:txBody>
          <a:bodyPr vert="horz" lIns="91440" tIns="45720" rIns="91440" bIns="45720" rtlCol="0">
            <a:normAutofit fontScale="85000" lnSpcReduction="1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❿</a:t>
            </a:r>
            <a:r>
              <a:rPr lang="en-US" altLang="ja-JP" sz="2000" dirty="0">
                <a:latin typeface="HGSｺﾞｼｯｸE" panose="020B0900000000000000" pitchFamily="50" charset="-128"/>
                <a:ea typeface="HGSｺﾞｼｯｸE" panose="020B0900000000000000" pitchFamily="50" charset="-128"/>
              </a:rPr>
              <a:t>&lt;/&gt;Python</a:t>
            </a:r>
            <a:r>
              <a:rPr lang="ja-JP" altLang="en-US" sz="2000" dirty="0">
                <a:latin typeface="HGSｺﾞｼｯｸE" panose="020B0900000000000000" pitchFamily="50" charset="-128"/>
                <a:ea typeface="HGSｺﾞｼｯｸE" panose="020B0900000000000000" pitchFamily="50" charset="-128"/>
              </a:rPr>
              <a:t>を押すと本物のプログラミングができる</a:t>
            </a:r>
            <a:endParaRPr lang="en-US" altLang="ja-JP" sz="2000"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8571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117986"/>
            <a:ext cx="5228712" cy="766918"/>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②ディスプレイに文字を出そう</a:t>
            </a: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4017747"/>
            <a:ext cx="2168013" cy="62799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使うブロック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3" name="図 2" descr="モニター, 屋内, 座る, テーブル が含まれている画像&#10;&#10;自動的に生成された説明">
            <a:extLst>
              <a:ext uri="{FF2B5EF4-FFF2-40B4-BE49-F238E27FC236}">
                <a16:creationId xmlns:a16="http://schemas.microsoft.com/office/drawing/2014/main" id="{7A5FF068-D56A-4299-B34F-0F61FA5EDCBD}"/>
              </a:ext>
            </a:extLst>
          </p:cNvPr>
          <p:cNvPicPr>
            <a:picLocks noChangeAspect="1"/>
          </p:cNvPicPr>
          <p:nvPr/>
        </p:nvPicPr>
        <p:blipFill rotWithShape="1">
          <a:blip r:embed="rId2">
            <a:extLst>
              <a:ext uri="{28A0092B-C50C-407E-A947-70E740481C1C}">
                <a14:useLocalDpi xmlns:a14="http://schemas.microsoft.com/office/drawing/2010/main" val="0"/>
              </a:ext>
            </a:extLst>
          </a:blip>
          <a:srcRect t="5255" r="12283" b="37026"/>
          <a:stretch/>
        </p:blipFill>
        <p:spPr>
          <a:xfrm>
            <a:off x="1089845" y="884904"/>
            <a:ext cx="3284998" cy="2882121"/>
          </a:xfrm>
          <a:prstGeom prst="rect">
            <a:avLst/>
          </a:prstGeom>
        </p:spPr>
      </p:pic>
      <p:pic>
        <p:nvPicPr>
          <p:cNvPr id="6" name="図 5">
            <a:extLst>
              <a:ext uri="{FF2B5EF4-FFF2-40B4-BE49-F238E27FC236}">
                <a16:creationId xmlns:a16="http://schemas.microsoft.com/office/drawing/2014/main" id="{003D0EF7-773D-45DB-9683-8153564EBA53}"/>
              </a:ext>
            </a:extLst>
          </p:cNvPr>
          <p:cNvPicPr>
            <a:picLocks noChangeAspect="1"/>
          </p:cNvPicPr>
          <p:nvPr/>
        </p:nvPicPr>
        <p:blipFill>
          <a:blip r:embed="rId3"/>
          <a:stretch>
            <a:fillRect/>
          </a:stretch>
        </p:blipFill>
        <p:spPr>
          <a:xfrm>
            <a:off x="339212" y="4869282"/>
            <a:ext cx="1666875" cy="409575"/>
          </a:xfrm>
          <a:prstGeom prst="rect">
            <a:avLst/>
          </a:prstGeom>
        </p:spPr>
      </p:pic>
      <p:pic>
        <p:nvPicPr>
          <p:cNvPr id="7" name="図 6">
            <a:extLst>
              <a:ext uri="{FF2B5EF4-FFF2-40B4-BE49-F238E27FC236}">
                <a16:creationId xmlns:a16="http://schemas.microsoft.com/office/drawing/2014/main" id="{7151CC1B-A875-4EDD-B438-9BBEAD3346CA}"/>
              </a:ext>
            </a:extLst>
          </p:cNvPr>
          <p:cNvPicPr>
            <a:picLocks noChangeAspect="1"/>
          </p:cNvPicPr>
          <p:nvPr/>
        </p:nvPicPr>
        <p:blipFill>
          <a:blip r:embed="rId4"/>
          <a:stretch>
            <a:fillRect/>
          </a:stretch>
        </p:blipFill>
        <p:spPr>
          <a:xfrm>
            <a:off x="2507225" y="4859757"/>
            <a:ext cx="1543050" cy="419100"/>
          </a:xfrm>
          <a:prstGeom prst="rect">
            <a:avLst/>
          </a:prstGeom>
        </p:spPr>
      </p:pic>
      <p:pic>
        <p:nvPicPr>
          <p:cNvPr id="8" name="図 7">
            <a:extLst>
              <a:ext uri="{FF2B5EF4-FFF2-40B4-BE49-F238E27FC236}">
                <a16:creationId xmlns:a16="http://schemas.microsoft.com/office/drawing/2014/main" id="{6B471599-8F49-45C1-A867-8861F9CC033C}"/>
              </a:ext>
            </a:extLst>
          </p:cNvPr>
          <p:cNvPicPr>
            <a:picLocks noChangeAspect="1"/>
          </p:cNvPicPr>
          <p:nvPr/>
        </p:nvPicPr>
        <p:blipFill>
          <a:blip r:embed="rId5"/>
          <a:stretch>
            <a:fillRect/>
          </a:stretch>
        </p:blipFill>
        <p:spPr>
          <a:xfrm>
            <a:off x="1678550" y="5738474"/>
            <a:ext cx="3200400" cy="447675"/>
          </a:xfrm>
          <a:prstGeom prst="rect">
            <a:avLst/>
          </a:prstGeom>
        </p:spPr>
      </p:pic>
      <p:sp>
        <p:nvSpPr>
          <p:cNvPr id="9" name="矢印: 右 8">
            <a:extLst>
              <a:ext uri="{FF2B5EF4-FFF2-40B4-BE49-F238E27FC236}">
                <a16:creationId xmlns:a16="http://schemas.microsoft.com/office/drawing/2014/main" id="{72541F29-E688-42AD-B196-03BA9D7240BA}"/>
              </a:ext>
            </a:extLst>
          </p:cNvPr>
          <p:cNvSpPr/>
          <p:nvPr/>
        </p:nvSpPr>
        <p:spPr>
          <a:xfrm>
            <a:off x="2057706" y="486374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7D4564DC-D7C0-46A4-8E04-364603AE6DD6}"/>
              </a:ext>
            </a:extLst>
          </p:cNvPr>
          <p:cNvSpPr/>
          <p:nvPr/>
        </p:nvSpPr>
        <p:spPr>
          <a:xfrm rot="5400000">
            <a:off x="2977022" y="529635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5E2A990D-C577-4961-A912-48EA5C93CA6B}"/>
              </a:ext>
            </a:extLst>
          </p:cNvPr>
          <p:cNvSpPr txBox="1">
            <a:spLocks/>
          </p:cNvSpPr>
          <p:nvPr/>
        </p:nvSpPr>
        <p:spPr>
          <a:xfrm>
            <a:off x="255331" y="6377299"/>
            <a:ext cx="4685379" cy="100804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a:lnSpc>
                <a:spcPct val="100000"/>
              </a:lnSpc>
            </a:pPr>
            <a:r>
              <a:rPr lang="ja-JP" altLang="en-US" sz="1800" dirty="0">
                <a:latin typeface="HGSｺﾞｼｯｸE" panose="020B0900000000000000" pitchFamily="50" charset="-128"/>
                <a:ea typeface="HGSｺﾞｼｯｸE" panose="020B0900000000000000" pitchFamily="50" charset="-128"/>
              </a:rPr>
              <a:t>文字</a:t>
            </a:r>
            <a:r>
              <a:rPr lang="en-US" altLang="ja-JP" sz="1800" dirty="0">
                <a:latin typeface="HGSｺﾞｼｯｸE" panose="020B0900000000000000" pitchFamily="50" charset="-128"/>
                <a:ea typeface="HGSｺﾞｼｯｸE" panose="020B0900000000000000" pitchFamily="50" charset="-128"/>
              </a:rPr>
              <a:t>(</a:t>
            </a:r>
            <a:r>
              <a:rPr lang="ja-JP" altLang="en-US" sz="1800" dirty="0">
                <a:latin typeface="HGSｺﾞｼｯｸE" panose="020B0900000000000000" pitchFamily="50" charset="-128"/>
                <a:ea typeface="HGSｺﾞｼｯｸE" panose="020B0900000000000000" pitchFamily="50" charset="-128"/>
              </a:rPr>
              <a:t>ラベル</a:t>
            </a:r>
            <a:r>
              <a:rPr lang="en-US" altLang="ja-JP" sz="1800" dirty="0">
                <a:latin typeface="HGSｺﾞｼｯｸE" panose="020B0900000000000000" pitchFamily="50" charset="-128"/>
                <a:ea typeface="HGSｺﾞｼｯｸE" panose="020B0900000000000000" pitchFamily="50" charset="-128"/>
              </a:rPr>
              <a:t>)</a:t>
            </a:r>
            <a:r>
              <a:rPr lang="ja-JP" altLang="en-US" sz="1800" dirty="0">
                <a:latin typeface="HGSｺﾞｼｯｸE" panose="020B0900000000000000" pitchFamily="50" charset="-128"/>
                <a:ea typeface="HGSｺﾞｼｯｸE" panose="020B0900000000000000" pitchFamily="50" charset="-128"/>
              </a:rPr>
              <a:t>を出すブロック</a:t>
            </a:r>
            <a:endParaRPr lang="en-US" altLang="ja-JP" sz="1800" dirty="0">
              <a:latin typeface="HGSｺﾞｼｯｸE" panose="020B0900000000000000" pitchFamily="50" charset="-128"/>
              <a:ea typeface="HGSｺﾞｼｯｸE" panose="020B0900000000000000" pitchFamily="50" charset="-128"/>
            </a:endParaRPr>
          </a:p>
          <a:p>
            <a:pPr>
              <a:lnSpc>
                <a:spcPct val="100000"/>
              </a:lnSpc>
            </a:pPr>
            <a:r>
              <a:rPr lang="ja-JP" altLang="en-US" sz="1800" dirty="0">
                <a:latin typeface="HGSｺﾞｼｯｸE" panose="020B0900000000000000" pitchFamily="50" charset="-128"/>
                <a:ea typeface="HGSｺﾞｼｯｸE" panose="020B0900000000000000" pitchFamily="50" charset="-128"/>
              </a:rPr>
              <a:t>中に入っているブロックを書きかえたり、別のブロックを入れることができる</a:t>
            </a:r>
            <a:endParaRPr lang="en-US" altLang="ja-JP" sz="1800" dirty="0">
              <a:latin typeface="HGSｺﾞｼｯｸE" panose="020B0900000000000000" pitchFamily="50" charset="-128"/>
              <a:ea typeface="HGSｺﾞｼｯｸE" panose="020B0900000000000000" pitchFamily="50" charset="-128"/>
            </a:endParaRPr>
          </a:p>
        </p:txBody>
      </p:sp>
      <p:cxnSp>
        <p:nvCxnSpPr>
          <p:cNvPr id="13" name="直線コネクタ 12">
            <a:extLst>
              <a:ext uri="{FF2B5EF4-FFF2-40B4-BE49-F238E27FC236}">
                <a16:creationId xmlns:a16="http://schemas.microsoft.com/office/drawing/2014/main" id="{8BF6451D-1414-4FDC-84E1-C54468FF9505}"/>
              </a:ext>
            </a:extLst>
          </p:cNvPr>
          <p:cNvCxnSpPr/>
          <p:nvPr/>
        </p:nvCxnSpPr>
        <p:spPr>
          <a:xfrm>
            <a:off x="58994" y="4017747"/>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F1B7C85A-ECED-4BD1-AB66-565711B8546E}"/>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8</a:t>
            </a:fld>
            <a:endParaRPr kumimoji="1" lang="ja-JP" altLang="en-US" dirty="0"/>
          </a:p>
        </p:txBody>
      </p:sp>
    </p:spTree>
    <p:extLst>
      <p:ext uri="{BB962C8B-B14F-4D97-AF65-F5344CB8AC3E}">
        <p14:creationId xmlns:p14="http://schemas.microsoft.com/office/powerpoint/2010/main" val="3303791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矢印: 右カーブ 13">
            <a:extLst>
              <a:ext uri="{FF2B5EF4-FFF2-40B4-BE49-F238E27FC236}">
                <a16:creationId xmlns:a16="http://schemas.microsoft.com/office/drawing/2014/main" id="{0507382F-C9E2-4ADC-86D1-0AE8AEE4FEAF}"/>
              </a:ext>
            </a:extLst>
          </p:cNvPr>
          <p:cNvSpPr/>
          <p:nvPr/>
        </p:nvSpPr>
        <p:spPr>
          <a:xfrm>
            <a:off x="94176" y="3215148"/>
            <a:ext cx="589935" cy="1519084"/>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114338"/>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②－</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ラベルを画面の中に置こう！</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6" name="図 5">
            <a:extLst>
              <a:ext uri="{FF2B5EF4-FFF2-40B4-BE49-F238E27FC236}">
                <a16:creationId xmlns:a16="http://schemas.microsoft.com/office/drawing/2014/main" id="{5DE5A8F1-2730-473A-ABB4-66AFB4EDF0C8}"/>
              </a:ext>
            </a:extLst>
          </p:cNvPr>
          <p:cNvPicPr>
            <a:picLocks noChangeAspect="1"/>
          </p:cNvPicPr>
          <p:nvPr/>
        </p:nvPicPr>
        <p:blipFill>
          <a:blip r:embed="rId2"/>
          <a:stretch>
            <a:fillRect/>
          </a:stretch>
        </p:blipFill>
        <p:spPr>
          <a:xfrm>
            <a:off x="778289" y="716310"/>
            <a:ext cx="2878989" cy="2930795"/>
          </a:xfrm>
          <a:prstGeom prst="rect">
            <a:avLst/>
          </a:prstGeom>
        </p:spPr>
      </p:pic>
      <p:sp>
        <p:nvSpPr>
          <p:cNvPr id="7" name="楕円 6">
            <a:extLst>
              <a:ext uri="{FF2B5EF4-FFF2-40B4-BE49-F238E27FC236}">
                <a16:creationId xmlns:a16="http://schemas.microsoft.com/office/drawing/2014/main" id="{9FA48747-D849-49A8-B6CC-92C1995FC569}"/>
              </a:ext>
            </a:extLst>
          </p:cNvPr>
          <p:cNvSpPr/>
          <p:nvPr/>
        </p:nvSpPr>
        <p:spPr>
          <a:xfrm>
            <a:off x="1080097" y="716310"/>
            <a:ext cx="277591" cy="339301"/>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81893DD-20D4-4A68-B2E8-C3AD2C60CB0D}"/>
              </a:ext>
            </a:extLst>
          </p:cNvPr>
          <p:cNvSpPr/>
          <p:nvPr/>
        </p:nvSpPr>
        <p:spPr>
          <a:xfrm>
            <a:off x="1198789" y="1646051"/>
            <a:ext cx="1795134" cy="1421617"/>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B3EE918-BA5E-464B-8BC4-B5A885634780}"/>
              </a:ext>
            </a:extLst>
          </p:cNvPr>
          <p:cNvCxnSpPr>
            <a:cxnSpLocks/>
            <a:stCxn id="7" idx="4"/>
          </p:cNvCxnSpPr>
          <p:nvPr/>
        </p:nvCxnSpPr>
        <p:spPr>
          <a:xfrm>
            <a:off x="1218893" y="1055611"/>
            <a:ext cx="403430" cy="96165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コンテンツ プレースホルダー 2">
            <a:extLst>
              <a:ext uri="{FF2B5EF4-FFF2-40B4-BE49-F238E27FC236}">
                <a16:creationId xmlns:a16="http://schemas.microsoft.com/office/drawing/2014/main" id="{F2B08BA8-6F55-463E-804F-351206E1B303}"/>
              </a:ext>
            </a:extLst>
          </p:cNvPr>
          <p:cNvSpPr txBox="1">
            <a:spLocks/>
          </p:cNvSpPr>
          <p:nvPr/>
        </p:nvSpPr>
        <p:spPr>
          <a:xfrm>
            <a:off x="320573" y="3642966"/>
            <a:ext cx="5026127" cy="849041"/>
          </a:xfrm>
          <a:prstGeom prst="rect">
            <a:avLst/>
          </a:prstGeom>
        </p:spPr>
        <p:txBody>
          <a:bodyPr vert="horz" lIns="91440" tIns="45720" rIns="91440" bIns="45720" rtlCol="0">
            <a:normAutofit fontScale="92500" lnSpcReduction="2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左上にあるアイコンの中から、左から</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番目の“</a:t>
            </a:r>
            <a:r>
              <a:rPr lang="en-US" altLang="ja-JP" sz="2000" dirty="0">
                <a:latin typeface="HGSｺﾞｼｯｸE" panose="020B0900000000000000" pitchFamily="50" charset="-128"/>
                <a:ea typeface="HGSｺﾞｼｯｸE" panose="020B0900000000000000" pitchFamily="50" charset="-128"/>
              </a:rPr>
              <a:t>Label</a:t>
            </a:r>
            <a:r>
              <a:rPr lang="ja-JP" altLang="en-US" sz="2000" dirty="0">
                <a:latin typeface="HGSｺﾞｼｯｸE" panose="020B0900000000000000" pitchFamily="50" charset="-128"/>
                <a:ea typeface="HGSｺﾞｼｯｸE" panose="020B0900000000000000" pitchFamily="50" charset="-128"/>
              </a:rPr>
              <a:t>”（ラベル）を下の画面</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黄枠</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に持ってきます</a:t>
            </a:r>
            <a:endParaRPr lang="en-US" altLang="ja-JP" sz="2000" dirty="0">
              <a:latin typeface="HGSｺﾞｼｯｸE" panose="020B0900000000000000" pitchFamily="50" charset="-128"/>
              <a:ea typeface="HGSｺﾞｼｯｸE" panose="020B0900000000000000" pitchFamily="50" charset="-128"/>
            </a:endParaRPr>
          </a:p>
        </p:txBody>
      </p:sp>
      <p:pic>
        <p:nvPicPr>
          <p:cNvPr id="12" name="図 11">
            <a:extLst>
              <a:ext uri="{FF2B5EF4-FFF2-40B4-BE49-F238E27FC236}">
                <a16:creationId xmlns:a16="http://schemas.microsoft.com/office/drawing/2014/main" id="{8B367479-7E3A-43DE-8299-A1DB785F02B6}"/>
              </a:ext>
            </a:extLst>
          </p:cNvPr>
          <p:cNvPicPr>
            <a:picLocks noChangeAspect="1"/>
          </p:cNvPicPr>
          <p:nvPr/>
        </p:nvPicPr>
        <p:blipFill>
          <a:blip r:embed="rId3"/>
          <a:stretch>
            <a:fillRect/>
          </a:stretch>
        </p:blipFill>
        <p:spPr>
          <a:xfrm>
            <a:off x="778288" y="4517377"/>
            <a:ext cx="2878989" cy="2968958"/>
          </a:xfrm>
          <a:prstGeom prst="rect">
            <a:avLst/>
          </a:prstGeom>
        </p:spPr>
      </p:pic>
      <p:sp>
        <p:nvSpPr>
          <p:cNvPr id="2" name="スライド番号プレースホルダー 1">
            <a:extLst>
              <a:ext uri="{FF2B5EF4-FFF2-40B4-BE49-F238E27FC236}">
                <a16:creationId xmlns:a16="http://schemas.microsoft.com/office/drawing/2014/main" id="{89323C91-640B-4030-867C-7FD5CE58F946}"/>
              </a:ext>
            </a:extLst>
          </p:cNvPr>
          <p:cNvSpPr>
            <a:spLocks noGrp="1"/>
          </p:cNvSpPr>
          <p:nvPr>
            <p:ph type="sldNum" sz="quarter" idx="12"/>
          </p:nvPr>
        </p:nvSpPr>
        <p:spPr/>
        <p:txBody>
          <a:bodyPr/>
          <a:lstStyle/>
          <a:p>
            <a:fld id="{A742806C-2382-4B4D-8F82-E2EF329BD941}" type="slidenum">
              <a:rPr kumimoji="1" lang="ja-JP" altLang="en-US" smtClean="0"/>
              <a:t>9</a:t>
            </a:fld>
            <a:endParaRPr kumimoji="1" lang="ja-JP" altLang="en-US"/>
          </a:p>
        </p:txBody>
      </p:sp>
    </p:spTree>
    <p:extLst>
      <p:ext uri="{BB962C8B-B14F-4D97-AF65-F5344CB8AC3E}">
        <p14:creationId xmlns:p14="http://schemas.microsoft.com/office/powerpoint/2010/main" val="21349363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6510</TotalTime>
  <Words>2588</Words>
  <Application>Microsoft Office PowerPoint</Application>
  <PresentationFormat>ユーザー設定</PresentationFormat>
  <Paragraphs>372</Paragraphs>
  <Slides>40</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40</vt:i4>
      </vt:variant>
    </vt:vector>
  </HeadingPairs>
  <TitlesOfParts>
    <vt:vector size="53" baseType="lpstr">
      <vt:lpstr>HGPｺﾞｼｯｸE</vt:lpstr>
      <vt:lpstr>HGP創英角ﾎﾟｯﾌﾟ体</vt:lpstr>
      <vt:lpstr>HGP明朝B</vt:lpstr>
      <vt:lpstr>HGSｺﾞｼｯｸE</vt:lpstr>
      <vt:lpstr>HGS創英角ｺﾞｼｯｸUB</vt:lpstr>
      <vt:lpstr>HGS創英角ﾎﾟｯﾌﾟ体</vt:lpstr>
      <vt:lpstr>HGｺﾞｼｯｸE</vt:lpstr>
      <vt:lpstr>ＭＳ Ｐゴシック</vt:lpstr>
      <vt:lpstr>游ゴシック</vt:lpstr>
      <vt:lpstr>Arial</vt:lpstr>
      <vt:lpstr>Calibri</vt:lpstr>
      <vt:lpstr>Calibri Light</vt:lpstr>
      <vt:lpstr>Office テーマ</vt:lpstr>
      <vt:lpstr>M5Stackで プログラミングを 学ぼう！！</vt:lpstr>
      <vt:lpstr>PowerPoint プレゼンテーション</vt:lpstr>
      <vt:lpstr>PowerPoint プレゼンテーション</vt:lpstr>
      <vt:lpstr>①プログラミングの仕方を知る ～おおまかな手順～</vt:lpstr>
      <vt:lpstr>①プログラミングの仕方を知る ～UIFlowへの行き方～</vt:lpstr>
      <vt:lpstr>①プログラミングの仕方を知る ～UIFlowの使い方～</vt:lpstr>
      <vt:lpstr>PowerPoint プレゼンテーション</vt:lpstr>
      <vt:lpstr>②ディスプレイに文字を出そう</vt:lpstr>
      <vt:lpstr>PowerPoint プレゼンテーション</vt:lpstr>
      <vt:lpstr>PowerPoint プレゼンテーション</vt:lpstr>
      <vt:lpstr>もしこんなことが起こったら</vt:lpstr>
      <vt:lpstr>③M5Stackを光らせよう</vt:lpstr>
      <vt:lpstr>PowerPoint プレゼンテーション</vt:lpstr>
      <vt:lpstr>④ANGLEで明るさを変えよう</vt:lpstr>
      <vt:lpstr>PowerPoint プレゼンテーション</vt:lpstr>
      <vt:lpstr>　　　について説明するぞ！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⑤PIRで人がいる時に音を出そう</vt:lpstr>
      <vt:lpstr>PowerPoint プレゼンテーション</vt:lpstr>
      <vt:lpstr>　　　について説明するぞ！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⑥ENVで温度・湿度と変化を出そう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⑦おまけ  </vt:lpstr>
      <vt:lpstr>補足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batlesplits2016@stu.kanazawa-u.ac.jp</dc:creator>
  <cp:lastModifiedBy>Akita Junichi</cp:lastModifiedBy>
  <cp:revision>255</cp:revision>
  <dcterms:created xsi:type="dcterms:W3CDTF">2019-12-24T05:33:29Z</dcterms:created>
  <dcterms:modified xsi:type="dcterms:W3CDTF">2020-03-26T07:55:32Z</dcterms:modified>
</cp:coreProperties>
</file>